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00" r:id="rId2"/>
    <p:sldId id="258" r:id="rId3"/>
    <p:sldId id="301" r:id="rId4"/>
    <p:sldId id="302" r:id="rId5"/>
    <p:sldId id="303" r:id="rId6"/>
    <p:sldId id="304" r:id="rId7"/>
    <p:sldId id="299" r:id="rId8"/>
    <p:sldId id="305" r:id="rId9"/>
    <p:sldId id="306" r:id="rId10"/>
    <p:sldId id="307" r:id="rId11"/>
    <p:sldId id="308" r:id="rId12"/>
    <p:sldId id="309" r:id="rId13"/>
    <p:sldId id="310" r:id="rId14"/>
    <p:sldId id="311" r:id="rId15"/>
    <p:sldId id="312" r:id="rId16"/>
    <p:sldId id="313" r:id="rId17"/>
    <p:sldId id="314" r:id="rId18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4110D"/>
    <a:srgbClr val="49BB90"/>
    <a:srgbClr val="996600"/>
    <a:srgbClr val="724D02"/>
    <a:srgbClr val="FCBA3A"/>
    <a:srgbClr val="5475B9"/>
    <a:srgbClr val="FFC1B2"/>
    <a:srgbClr val="FF9464"/>
    <a:srgbClr val="FFC1AD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>
        <p:scale>
          <a:sx n="66" d="100"/>
          <a:sy n="66" d="100"/>
        </p:scale>
        <p:origin x="1626" y="114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C8BDFA-0D55-4B05-A6BB-D6CB48AEE3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E47EDF-6996-4CC7-A3F2-610E10E2A5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pt-P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32E757-9DC4-41E8-B47A-56CCBDCEAA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8E2B5E-2BAC-408C-9D01-DD90C7E8DCBE}" type="datetimeFigureOut">
              <a:rPr lang="pt-PT" smtClean="0"/>
              <a:t>08/07/2020</a:t>
            </a:fld>
            <a:endParaRPr lang="pt-P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1AE510-D5BC-451D-AE66-EA6C0299F3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11A265-40EA-4D03-8097-3E3E7E490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26F722-DB2D-45A8-8D9B-2FEA8CFC5936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93375836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26695A-BCA7-4D41-B7C6-06D39FB02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9922C8F-0277-4EBC-88EE-3C6D6F0866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224DD4-C4D2-41F0-90F4-0D66A95C6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8E2B5E-2BAC-408C-9D01-DD90C7E8DCBE}" type="datetimeFigureOut">
              <a:rPr lang="pt-PT" smtClean="0"/>
              <a:t>08/07/2020</a:t>
            </a:fld>
            <a:endParaRPr lang="pt-P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326F49-B3E9-426E-817D-A910419DF1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7FFB1F-5D2C-46C8-BF67-FCD1CF1D6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26F722-DB2D-45A8-8D9B-2FEA8CFC5936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26076756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6E8E9C5-EC64-472E-B277-5825486A009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3C842D8-9399-4727-B75F-6997F531FA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6DE0CD-B66C-4F0B-A3D5-412E4CC1CC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8E2B5E-2BAC-408C-9D01-DD90C7E8DCBE}" type="datetimeFigureOut">
              <a:rPr lang="pt-PT" smtClean="0"/>
              <a:t>08/07/2020</a:t>
            </a:fld>
            <a:endParaRPr lang="pt-P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C0479B-83D2-4F0D-85E4-F4B1422982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D44168-385F-4C9A-A2C5-4308FD643A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26F722-DB2D-45A8-8D9B-2FEA8CFC5936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7805166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93E81-7E76-4532-9ED9-8E178D54A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70CB7F-B640-4EC4-9F06-349D36E65A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80CCC6-8D28-4535-B16D-8DE38E6E6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8E2B5E-2BAC-408C-9D01-DD90C7E8DCBE}" type="datetimeFigureOut">
              <a:rPr lang="pt-PT" smtClean="0"/>
              <a:t>08/07/2020</a:t>
            </a:fld>
            <a:endParaRPr lang="pt-P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379082-0560-48A0-B384-07923C0AC5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6F133F-67BD-4B92-957E-0C898807A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26F722-DB2D-45A8-8D9B-2FEA8CFC5936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34822184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292DF8-2ED3-4C9D-A47A-7683DF654F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3D3370-87E8-4ADB-AD73-BFE8416555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405956-6B85-4986-9E18-CEC9500F54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8E2B5E-2BAC-408C-9D01-DD90C7E8DCBE}" type="datetimeFigureOut">
              <a:rPr lang="pt-PT" smtClean="0"/>
              <a:t>08/07/2020</a:t>
            </a:fld>
            <a:endParaRPr lang="pt-P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067E3E-ED1E-44B6-8B30-FCD7A7C525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217858-67D4-49A6-A927-CFA7D80687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26F722-DB2D-45A8-8D9B-2FEA8CFC5936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99513216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6213D-B615-4119-8FAB-85222C878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7B9942-4638-4DEF-95BB-CE276E7D32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8412DF-1E2B-4878-80A1-D34ED4D02D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B67E88-4446-4587-B9C0-34D00203D7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8E2B5E-2BAC-408C-9D01-DD90C7E8DCBE}" type="datetimeFigureOut">
              <a:rPr lang="pt-PT" smtClean="0"/>
              <a:t>08/07/2020</a:t>
            </a:fld>
            <a:endParaRPr lang="pt-P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539458-AAC4-4A2B-84F6-EAD772A2F0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5D48B9-6492-40C9-A0B2-6CAAAD8921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26F722-DB2D-45A8-8D9B-2FEA8CFC5936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4153527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5E11D-5A7F-49C7-8D5C-B21439FD87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252CF8-3495-4841-996A-EE1FA158A6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A125FC-BB96-4662-B47C-EB45EFCE74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A94DAE-39C1-4117-B598-579F85FEEAF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32CFB6D-644E-42F5-875D-EABA0A5568F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3E5CB49-CEC9-45C9-B4D1-E6670C78BB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8E2B5E-2BAC-408C-9D01-DD90C7E8DCBE}" type="datetimeFigureOut">
              <a:rPr lang="pt-PT" smtClean="0"/>
              <a:t>08/07/2020</a:t>
            </a:fld>
            <a:endParaRPr lang="pt-P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DB236B0-1C3C-4891-B078-8C41CBFF08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C72A609-BA85-48DF-B9C0-BF527758A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26F722-DB2D-45A8-8D9B-2FEA8CFC5936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49950193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D358A4-0F6B-45AE-AD83-0F92CC88CE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C59BD40-4A50-46C8-9B33-DE73CE6861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8E2B5E-2BAC-408C-9D01-DD90C7E8DCBE}" type="datetimeFigureOut">
              <a:rPr lang="pt-PT" smtClean="0"/>
              <a:t>08/07/2020</a:t>
            </a:fld>
            <a:endParaRPr lang="pt-P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5AFF09-6598-4BFA-BC59-21A2C4C6C3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948CFB-03FE-4F67-9BA3-99CA9860F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26F722-DB2D-45A8-8D9B-2FEA8CFC5936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57080662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F52EE7E-4D3C-4BA8-B86F-54DB3CD9BB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8E2B5E-2BAC-408C-9D01-DD90C7E8DCBE}" type="datetimeFigureOut">
              <a:rPr lang="pt-PT" smtClean="0"/>
              <a:t>08/07/2020</a:t>
            </a:fld>
            <a:endParaRPr lang="pt-P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B528F86-9F53-4359-BEC7-EB599154E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F199C1-EDE2-42A0-9660-D48BAA7735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26F722-DB2D-45A8-8D9B-2FEA8CFC5936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46112225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1D1BB-71FA-416C-A6D8-FDC5B6A21B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68F3DE-1E80-4475-874C-F7CFEBD2DC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24D2BE-A558-4536-960A-11B305A406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E9F40B-95F0-4E88-B1D8-EFBDF05E3F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8E2B5E-2BAC-408C-9D01-DD90C7E8DCBE}" type="datetimeFigureOut">
              <a:rPr lang="pt-PT" smtClean="0"/>
              <a:t>08/07/2020</a:t>
            </a:fld>
            <a:endParaRPr lang="pt-P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09F140-0254-4E2A-87A0-789AF8B2EB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FABCD5-72B9-4DBA-8019-61F316C219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26F722-DB2D-45A8-8D9B-2FEA8CFC5936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56043444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8E9564-057D-4B88-9BAF-B34B04B80A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A50145D-D92D-4348-8895-FA9E0C2FA4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P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96C673-23AA-4A1E-95C2-67E35BD9E6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E83725-8AED-4318-8BC8-0F28AF9918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8E2B5E-2BAC-408C-9D01-DD90C7E8DCBE}" type="datetimeFigureOut">
              <a:rPr lang="pt-PT" smtClean="0"/>
              <a:t>08/07/2020</a:t>
            </a:fld>
            <a:endParaRPr lang="pt-P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BC5981-E8AF-45B9-9636-5DFCC26810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A333ED-38D8-4AFA-BCFE-7A9F922DD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26F722-DB2D-45A8-8D9B-2FEA8CFC5936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29808190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1778804-B323-4ADC-B4DB-2F28A2EFE1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7A1823-0F7F-4A42-97A6-0D472AEBB5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6466AB-0E11-420F-8769-A2672A91FA9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8E2B5E-2BAC-408C-9D01-DD90C7E8DCBE}" type="datetimeFigureOut">
              <a:rPr lang="pt-PT" smtClean="0"/>
              <a:t>08/07/2020</a:t>
            </a:fld>
            <a:endParaRPr lang="pt-P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66B7AF-C09A-4F39-8CD9-3A51D9EE43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P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9D50D1-5F6F-475B-8E62-9A23BFE72A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26F722-DB2D-45A8-8D9B-2FEA8CFC5936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5132299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svg"/><Relationship Id="rId4" Type="http://schemas.openxmlformats.org/officeDocument/2006/relationships/image" Target="../media/image4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svg"/><Relationship Id="rId7" Type="http://schemas.openxmlformats.org/officeDocument/2006/relationships/image" Target="../media/image54.sv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svg"/><Relationship Id="rId4" Type="http://schemas.openxmlformats.org/officeDocument/2006/relationships/image" Target="../media/image5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sv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33.svg"/><Relationship Id="rId7" Type="http://schemas.openxmlformats.org/officeDocument/2006/relationships/image" Target="../media/image58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Relationship Id="rId9" Type="http://schemas.openxmlformats.org/officeDocument/2006/relationships/image" Target="../media/image60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16.svg"/><Relationship Id="rId7" Type="http://schemas.openxmlformats.org/officeDocument/2006/relationships/image" Target="../media/image62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Relationship Id="rId9" Type="http://schemas.openxmlformats.org/officeDocument/2006/relationships/image" Target="../media/image64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7" Type="http://schemas.openxmlformats.org/officeDocument/2006/relationships/image" Target="../media/image14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sv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sv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6.svg"/><Relationship Id="rId7" Type="http://schemas.openxmlformats.org/officeDocument/2006/relationships/image" Target="../media/image30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svg"/><Relationship Id="rId4" Type="http://schemas.openxmlformats.org/officeDocument/2006/relationships/image" Target="../media/image27.png"/><Relationship Id="rId9" Type="http://schemas.openxmlformats.org/officeDocument/2006/relationships/image" Target="../media/image31.sv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3.svg"/><Relationship Id="rId7" Type="http://schemas.openxmlformats.org/officeDocument/2006/relationships/image" Target="../media/image35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image" Target="../media/image39.svg"/><Relationship Id="rId5" Type="http://schemas.openxmlformats.org/officeDocument/2006/relationships/image" Target="../media/image18.svg"/><Relationship Id="rId10" Type="http://schemas.openxmlformats.org/officeDocument/2006/relationships/image" Target="../media/image38.png"/><Relationship Id="rId4" Type="http://schemas.openxmlformats.org/officeDocument/2006/relationships/image" Target="../media/image17.png"/><Relationship Id="rId9" Type="http://schemas.openxmlformats.org/officeDocument/2006/relationships/image" Target="../media/image37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sv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ky">
            <a:extLst>
              <a:ext uri="{FF2B5EF4-FFF2-40B4-BE49-F238E27FC236}">
                <a16:creationId xmlns:a16="http://schemas.microsoft.com/office/drawing/2014/main" id="{1270C2F7-D613-4AFB-8C17-C92B74BB985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6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9" name="Sea">
            <a:extLst>
              <a:ext uri="{FF2B5EF4-FFF2-40B4-BE49-F238E27FC236}">
                <a16:creationId xmlns:a16="http://schemas.microsoft.com/office/drawing/2014/main" id="{A06EA5E7-39BB-4760-B17A-5DD58D52C6A9}"/>
              </a:ext>
            </a:extLst>
          </p:cNvPr>
          <p:cNvSpPr/>
          <p:nvPr/>
        </p:nvSpPr>
        <p:spPr>
          <a:xfrm>
            <a:off x="-4819650" y="2595717"/>
            <a:ext cx="21831300" cy="7798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17" name="Ship_bottom">
            <a:extLst>
              <a:ext uri="{FF2B5EF4-FFF2-40B4-BE49-F238E27FC236}">
                <a16:creationId xmlns:a16="http://schemas.microsoft.com/office/drawing/2014/main" id="{3A4FDFB0-7614-4355-A021-140A016EA6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2213176" y="-2316984"/>
            <a:ext cx="15936299" cy="13993911"/>
          </a:xfrm>
          <a:prstGeom prst="rect">
            <a:avLst/>
          </a:prstGeom>
          <a:effectLst>
            <a:innerShdw blurRad="63500" dist="50800" dir="13500000">
              <a:prstClr val="black">
                <a:alpha val="50000"/>
              </a:prstClr>
            </a:innerShdw>
          </a:effectLst>
        </p:spPr>
      </p:pic>
      <p:pic>
        <p:nvPicPr>
          <p:cNvPr id="21" name="ship_top">
            <a:extLst>
              <a:ext uri="{FF2B5EF4-FFF2-40B4-BE49-F238E27FC236}">
                <a16:creationId xmlns:a16="http://schemas.microsoft.com/office/drawing/2014/main" id="{CDCE1F7B-0B2A-41DD-856C-CC0778F60A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89353" y="233517"/>
            <a:ext cx="7033895" cy="7798024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pic>
        <p:nvPicPr>
          <p:cNvPr id="23" name="Bars">
            <a:extLst>
              <a:ext uri="{FF2B5EF4-FFF2-40B4-BE49-F238E27FC236}">
                <a16:creationId xmlns:a16="http://schemas.microsoft.com/office/drawing/2014/main" id="{2EDDC5D5-4570-4FD6-9585-90B33C75144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t="29873" b="27502"/>
          <a:stretch/>
        </p:blipFill>
        <p:spPr>
          <a:xfrm>
            <a:off x="-1228240" y="1752600"/>
            <a:ext cx="14269083" cy="430038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Wheel">
            <a:extLst>
              <a:ext uri="{FF2B5EF4-FFF2-40B4-BE49-F238E27FC236}">
                <a16:creationId xmlns:a16="http://schemas.microsoft.com/office/drawing/2014/main" id="{ECFDBCF5-C09C-4D28-909D-F38E3676674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56470" y="0"/>
            <a:ext cx="9699665" cy="68580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8271510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path" presetSubtype="0" repeatCount="indefinite" accel="50000" decel="50000" autoRev="1" fill="hold" grpId="0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0 -7.40741E-7 L 0.06706 0.04005 C 0.08099 0.04907 0.10195 0.05394 0.12396 0.05394 C 0.14896 0.05394 0.16901 0.04907 0.18294 0.04005 L 0.25 -7.40741E-7 " pathEditMode="relative" rAng="0" ptsTypes="AAAAA">
                                      <p:cBhvr>
                                        <p:cTn id="6" dur="5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268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4" dur="2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ky">
            <a:extLst>
              <a:ext uri="{FF2B5EF4-FFF2-40B4-BE49-F238E27FC236}">
                <a16:creationId xmlns:a16="http://schemas.microsoft.com/office/drawing/2014/main" id="{0C349F16-8907-436B-8DE3-A01B2B53765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6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pic>
        <p:nvPicPr>
          <p:cNvPr id="17" name="Flag">
            <a:extLst>
              <a:ext uri="{FF2B5EF4-FFF2-40B4-BE49-F238E27FC236}">
                <a16:creationId xmlns:a16="http://schemas.microsoft.com/office/drawing/2014/main" id="{A719AD6C-391B-48CD-ACED-71F85C200B0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978" t="30148" r="40660"/>
          <a:stretch/>
        </p:blipFill>
        <p:spPr>
          <a:xfrm>
            <a:off x="6333433" y="1188948"/>
            <a:ext cx="294145" cy="549922"/>
          </a:xfrm>
          <a:prstGeom prst="rect">
            <a:avLst/>
          </a:prstGeom>
        </p:spPr>
      </p:pic>
      <p:grpSp>
        <p:nvGrpSpPr>
          <p:cNvPr id="16" name="MountainRange">
            <a:extLst>
              <a:ext uri="{FF2B5EF4-FFF2-40B4-BE49-F238E27FC236}">
                <a16:creationId xmlns:a16="http://schemas.microsoft.com/office/drawing/2014/main" id="{37C597D4-F201-423F-87FA-97883833E5A2}"/>
              </a:ext>
            </a:extLst>
          </p:cNvPr>
          <p:cNvGrpSpPr/>
          <p:nvPr/>
        </p:nvGrpSpPr>
        <p:grpSpPr>
          <a:xfrm>
            <a:off x="-406786" y="1577539"/>
            <a:ext cx="14064261" cy="6893361"/>
            <a:chOff x="217328" y="1640577"/>
            <a:chExt cx="14064261" cy="6893361"/>
          </a:xfrm>
        </p:grpSpPr>
        <p:sp>
          <p:nvSpPr>
            <p:cNvPr id="15" name="Mountain">
              <a:extLst>
                <a:ext uri="{FF2B5EF4-FFF2-40B4-BE49-F238E27FC236}">
                  <a16:creationId xmlns:a16="http://schemas.microsoft.com/office/drawing/2014/main" id="{FCEF9B25-D55A-44AC-9757-EF705B8033FB}"/>
                </a:ext>
              </a:extLst>
            </p:cNvPr>
            <p:cNvSpPr/>
            <p:nvPr/>
          </p:nvSpPr>
          <p:spPr>
            <a:xfrm rot="2712297">
              <a:off x="9379432" y="3488163"/>
              <a:ext cx="6123653" cy="3680661"/>
            </a:xfrm>
            <a:prstGeom prst="roundRect">
              <a:avLst/>
            </a:prstGeom>
            <a:solidFill>
              <a:srgbClr val="2B73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14" name="Mountain">
              <a:extLst>
                <a:ext uri="{FF2B5EF4-FFF2-40B4-BE49-F238E27FC236}">
                  <a16:creationId xmlns:a16="http://schemas.microsoft.com/office/drawing/2014/main" id="{3C61D92B-C434-4ADB-B7BE-2EFE2897911D}"/>
                </a:ext>
              </a:extLst>
            </p:cNvPr>
            <p:cNvSpPr/>
            <p:nvPr/>
          </p:nvSpPr>
          <p:spPr>
            <a:xfrm rot="2712297">
              <a:off x="7506031" y="3158593"/>
              <a:ext cx="6123653" cy="3680661"/>
            </a:xfrm>
            <a:prstGeom prst="roundRect">
              <a:avLst/>
            </a:prstGeom>
            <a:solidFill>
              <a:srgbClr val="2B73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12" name="Mountain">
              <a:extLst>
                <a:ext uri="{FF2B5EF4-FFF2-40B4-BE49-F238E27FC236}">
                  <a16:creationId xmlns:a16="http://schemas.microsoft.com/office/drawing/2014/main" id="{5FD48F36-82B2-44CC-B60C-E0E211ED4DCF}"/>
                </a:ext>
              </a:extLst>
            </p:cNvPr>
            <p:cNvSpPr/>
            <p:nvPr/>
          </p:nvSpPr>
          <p:spPr>
            <a:xfrm rot="2712297">
              <a:off x="2775646" y="3455113"/>
              <a:ext cx="6123653" cy="3680661"/>
            </a:xfrm>
            <a:prstGeom prst="roundRect">
              <a:avLst/>
            </a:prstGeom>
            <a:solidFill>
              <a:srgbClr val="2B73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13" name="Mountain">
              <a:extLst>
                <a:ext uri="{FF2B5EF4-FFF2-40B4-BE49-F238E27FC236}">
                  <a16:creationId xmlns:a16="http://schemas.microsoft.com/office/drawing/2014/main" id="{A9699A61-6CD0-4DD2-AE4B-AA5B5A120A4C}"/>
                </a:ext>
              </a:extLst>
            </p:cNvPr>
            <p:cNvSpPr/>
            <p:nvPr/>
          </p:nvSpPr>
          <p:spPr>
            <a:xfrm rot="2712297">
              <a:off x="4960778" y="2862073"/>
              <a:ext cx="6123653" cy="3680661"/>
            </a:xfrm>
            <a:prstGeom prst="roundRect">
              <a:avLst/>
            </a:prstGeom>
            <a:solidFill>
              <a:srgbClr val="2B73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11" name="Mountain">
              <a:extLst>
                <a:ext uri="{FF2B5EF4-FFF2-40B4-BE49-F238E27FC236}">
                  <a16:creationId xmlns:a16="http://schemas.microsoft.com/office/drawing/2014/main" id="{401C1FFD-C8C4-48EF-92CB-A2E1E97EB633}"/>
                </a:ext>
              </a:extLst>
            </p:cNvPr>
            <p:cNvSpPr/>
            <p:nvPr/>
          </p:nvSpPr>
          <p:spPr>
            <a:xfrm rot="2712297">
              <a:off x="1107569" y="3161153"/>
              <a:ext cx="6123653" cy="3680661"/>
            </a:xfrm>
            <a:prstGeom prst="roundRect">
              <a:avLst/>
            </a:prstGeom>
            <a:solidFill>
              <a:srgbClr val="2B73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10" name="Mountain">
              <a:extLst>
                <a:ext uri="{FF2B5EF4-FFF2-40B4-BE49-F238E27FC236}">
                  <a16:creationId xmlns:a16="http://schemas.microsoft.com/office/drawing/2014/main" id="{540E7BA4-9E8F-4227-94C8-7AB4597165DA}"/>
                </a:ext>
              </a:extLst>
            </p:cNvPr>
            <p:cNvSpPr/>
            <p:nvPr/>
          </p:nvSpPr>
          <p:spPr>
            <a:xfrm rot="2712297">
              <a:off x="189585" y="3631781"/>
              <a:ext cx="6123653" cy="3680661"/>
            </a:xfrm>
            <a:prstGeom prst="roundRect">
              <a:avLst/>
            </a:prstGeom>
            <a:solidFill>
              <a:srgbClr val="2B73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9" name="Mountain">
              <a:extLst>
                <a:ext uri="{FF2B5EF4-FFF2-40B4-BE49-F238E27FC236}">
                  <a16:creationId xmlns:a16="http://schemas.microsoft.com/office/drawing/2014/main" id="{BE81CB3B-7973-4A80-AA97-8AE7556FCC5B}"/>
                </a:ext>
              </a:extLst>
            </p:cNvPr>
            <p:cNvSpPr/>
            <p:nvPr/>
          </p:nvSpPr>
          <p:spPr>
            <a:xfrm rot="2712297">
              <a:off x="-1004168" y="3337822"/>
              <a:ext cx="6123653" cy="3680661"/>
            </a:xfrm>
            <a:prstGeom prst="roundRect">
              <a:avLst/>
            </a:prstGeom>
            <a:solidFill>
              <a:srgbClr val="2B73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</p:grpSp>
      <p:sp>
        <p:nvSpPr>
          <p:cNvPr id="5" name="Ground">
            <a:extLst>
              <a:ext uri="{FF2B5EF4-FFF2-40B4-BE49-F238E27FC236}">
                <a16:creationId xmlns:a16="http://schemas.microsoft.com/office/drawing/2014/main" id="{B210B0BC-EA7B-4F0F-84F9-88595AB78CDD}"/>
              </a:ext>
            </a:extLst>
          </p:cNvPr>
          <p:cNvSpPr/>
          <p:nvPr/>
        </p:nvSpPr>
        <p:spPr>
          <a:xfrm>
            <a:off x="0" y="3225800"/>
            <a:ext cx="12192000" cy="6858000"/>
          </a:xfrm>
          <a:prstGeom prst="rect">
            <a:avLst/>
          </a:prstGeom>
          <a:solidFill>
            <a:srgbClr val="49BB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C9C05917-1010-4CD8-82BE-138CA246400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50000"/>
          <a:stretch/>
        </p:blipFill>
        <p:spPr>
          <a:xfrm>
            <a:off x="0" y="3225800"/>
            <a:ext cx="11693485" cy="449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67470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64" presetClass="path" presetSubtype="0" repeatCount="indefinite" accel="50000" decel="50000" autoRev="1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-4.16667E-7 4.07407E-6 L -4.16667E-7 -0.02547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7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ackground">
            <a:extLst>
              <a:ext uri="{FF2B5EF4-FFF2-40B4-BE49-F238E27FC236}">
                <a16:creationId xmlns:a16="http://schemas.microsoft.com/office/drawing/2014/main" id="{0632D022-1AA8-4473-AEE4-945C7A432508}"/>
              </a:ext>
            </a:extLst>
          </p:cNvPr>
          <p:cNvSpPr/>
          <p:nvPr/>
        </p:nvSpPr>
        <p:spPr>
          <a:xfrm>
            <a:off x="-590550" y="0"/>
            <a:ext cx="13220700" cy="6858000"/>
          </a:xfrm>
          <a:prstGeom prst="rect">
            <a:avLst/>
          </a:prstGeom>
          <a:solidFill>
            <a:srgbClr val="5475B9"/>
          </a:solidFill>
          <a:ln>
            <a:solidFill>
              <a:srgbClr val="5475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CABDC400-FACA-406F-9557-D5BC762811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957738" y="1386113"/>
            <a:ext cx="5778747" cy="408577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64623B85-98C5-4EE9-B464-8D29A26195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45309" y="1386113"/>
            <a:ext cx="5778747" cy="408577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117B4FD0-18FB-432C-AE9A-B02F5C9118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48356" y="1386113"/>
            <a:ext cx="5778747" cy="408577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B088A7DC-6A8C-41B5-88B7-A7ED12331C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51403" y="1386113"/>
            <a:ext cx="5778747" cy="408577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0560579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1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5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0"/>
                            </p:stCondLst>
                            <p:childTnLst>
                              <p:par>
                                <p:cTn id="37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9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3" dur="25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ackground">
            <a:extLst>
              <a:ext uri="{FF2B5EF4-FFF2-40B4-BE49-F238E27FC236}">
                <a16:creationId xmlns:a16="http://schemas.microsoft.com/office/drawing/2014/main" id="{FC5F31F7-2AFB-48C1-931B-951680575AA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9BB90"/>
          </a:solidFill>
          <a:ln>
            <a:solidFill>
              <a:srgbClr val="5475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grpSp>
        <p:nvGrpSpPr>
          <p:cNvPr id="4" name="TargetOuter">
            <a:extLst>
              <a:ext uri="{FF2B5EF4-FFF2-40B4-BE49-F238E27FC236}">
                <a16:creationId xmlns:a16="http://schemas.microsoft.com/office/drawing/2014/main" id="{F414E748-52EB-443A-965F-EAB61B3333FA}"/>
              </a:ext>
            </a:extLst>
          </p:cNvPr>
          <p:cNvGrpSpPr/>
          <p:nvPr/>
        </p:nvGrpSpPr>
        <p:grpSpPr>
          <a:xfrm>
            <a:off x="426040" y="2418833"/>
            <a:ext cx="1800000" cy="1800000"/>
            <a:chOff x="4219800" y="1629000"/>
            <a:chExt cx="3600000" cy="3600000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ECCB1BF3-82C7-4018-A0FA-CAC6203460A7}"/>
                </a:ext>
              </a:extLst>
            </p:cNvPr>
            <p:cNvSpPr/>
            <p:nvPr/>
          </p:nvSpPr>
          <p:spPr>
            <a:xfrm>
              <a:off x="4219800" y="1629000"/>
              <a:ext cx="3600000" cy="360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 dirty="0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25071116-58D7-430A-82F0-81CC3021BFE1}"/>
                </a:ext>
              </a:extLst>
            </p:cNvPr>
            <p:cNvSpPr/>
            <p:nvPr/>
          </p:nvSpPr>
          <p:spPr>
            <a:xfrm>
              <a:off x="4579800" y="1989000"/>
              <a:ext cx="2880000" cy="2880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4EB4B73-7E02-47A1-8153-E6461786ABEB}"/>
                </a:ext>
              </a:extLst>
            </p:cNvPr>
            <p:cNvSpPr/>
            <p:nvPr/>
          </p:nvSpPr>
          <p:spPr>
            <a:xfrm>
              <a:off x="4939800" y="2349000"/>
              <a:ext cx="2160000" cy="216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</p:grpSp>
      <p:sp>
        <p:nvSpPr>
          <p:cNvPr id="8" name="TargetInner">
            <a:extLst>
              <a:ext uri="{FF2B5EF4-FFF2-40B4-BE49-F238E27FC236}">
                <a16:creationId xmlns:a16="http://schemas.microsoft.com/office/drawing/2014/main" id="{00035FE4-91F5-4F73-B547-CE6EE830DD3E}"/>
              </a:ext>
            </a:extLst>
          </p:cNvPr>
          <p:cNvSpPr/>
          <p:nvPr/>
        </p:nvSpPr>
        <p:spPr>
          <a:xfrm>
            <a:off x="966040" y="2958833"/>
            <a:ext cx="720000" cy="720000"/>
          </a:xfrm>
          <a:prstGeom prst="ellipse">
            <a:avLst/>
          </a:prstGeom>
          <a:solidFill>
            <a:srgbClr val="C0000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13" name="Shoe">
            <a:extLst>
              <a:ext uri="{FF2B5EF4-FFF2-40B4-BE49-F238E27FC236}">
                <a16:creationId xmlns:a16="http://schemas.microsoft.com/office/drawing/2014/main" id="{55F3F07C-88C2-42A5-9129-94DA66B453D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058" t="39501" r="26058" b="34252"/>
          <a:stretch/>
        </p:blipFill>
        <p:spPr>
          <a:xfrm rot="20877759">
            <a:off x="2490371" y="2762722"/>
            <a:ext cx="3438414" cy="133255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7" name="Brain">
            <a:extLst>
              <a:ext uri="{FF2B5EF4-FFF2-40B4-BE49-F238E27FC236}">
                <a16:creationId xmlns:a16="http://schemas.microsoft.com/office/drawing/2014/main" id="{528D7D39-1FD4-416B-87AB-23786454CEB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33282" t="24143" r="33667" b="23582"/>
          <a:stretch/>
        </p:blipFill>
        <p:spPr>
          <a:xfrm>
            <a:off x="6392885" y="1976570"/>
            <a:ext cx="2328182" cy="260355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8" name="Block">
            <a:extLst>
              <a:ext uri="{FF2B5EF4-FFF2-40B4-BE49-F238E27FC236}">
                <a16:creationId xmlns:a16="http://schemas.microsoft.com/office/drawing/2014/main" id="{A5D02EF6-0891-4C2C-AAC8-10293E75D964}"/>
              </a:ext>
            </a:extLst>
          </p:cNvPr>
          <p:cNvSpPr/>
          <p:nvPr/>
        </p:nvSpPr>
        <p:spPr>
          <a:xfrm>
            <a:off x="6810560" y="2598833"/>
            <a:ext cx="1492832" cy="1359035"/>
          </a:xfrm>
          <a:prstGeom prst="noSmoking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>
              <a:solidFill>
                <a:schemeClr val="tx1"/>
              </a:solidFill>
            </a:endParaRP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CF03CB04-2447-4EF5-8E3E-FC86C8925BA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30463" t="38892" r="31842" b="23144"/>
          <a:stretch/>
        </p:blipFill>
        <p:spPr>
          <a:xfrm>
            <a:off x="9006654" y="2286409"/>
            <a:ext cx="2899759" cy="206484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9669341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6" presetClass="emph" presetSubtype="0" repeatCount="indefinite" autoRev="1" fill="hold" grpId="1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Scale>
                                      <p:cBhvr>
                                        <p:cTn id="32" dur="1000" fill="hold"/>
                                        <p:tgtEl>
                                          <p:spTgt spid="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9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0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1" dur="6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2" dur="6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3" dur="600" fill="hold">
                                          <p:stCondLst>
                                            <p:cond delay="18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4" dur="600" fill="hold">
                                          <p:stCondLst>
                                            <p:cond delay="24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5" presetID="6" presetClass="emph" presetSubtype="0" repeatCount="indefinite" autoRev="1" fill="hold" grpId="1" nodeType="withEffect">
                                  <p:stCondLst>
                                    <p:cond delay="5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Scale>
                                      <p:cBhvr>
                                        <p:cTn id="46" dur="1000" fill="hold"/>
                                        <p:tgtEl>
                                          <p:spTgt spid="1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18" grpId="0" animBg="1"/>
      <p:bldP spid="18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ackground">
            <a:extLst>
              <a:ext uri="{FF2B5EF4-FFF2-40B4-BE49-F238E27FC236}">
                <a16:creationId xmlns:a16="http://schemas.microsoft.com/office/drawing/2014/main" id="{0632D022-1AA8-4473-AEE4-945C7A43250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475B9"/>
          </a:solidFill>
          <a:ln>
            <a:solidFill>
              <a:srgbClr val="5475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grpSp>
        <p:nvGrpSpPr>
          <p:cNvPr id="5" name="Hand3">
            <a:extLst>
              <a:ext uri="{FF2B5EF4-FFF2-40B4-BE49-F238E27FC236}">
                <a16:creationId xmlns:a16="http://schemas.microsoft.com/office/drawing/2014/main" id="{39D5BFF2-0479-4192-B840-647A019DA983}"/>
              </a:ext>
            </a:extLst>
          </p:cNvPr>
          <p:cNvGrpSpPr/>
          <p:nvPr/>
        </p:nvGrpSpPr>
        <p:grpSpPr>
          <a:xfrm>
            <a:off x="4048881" y="229840"/>
            <a:ext cx="3222775" cy="13560970"/>
            <a:chOff x="4048881" y="229840"/>
            <a:chExt cx="3222775" cy="13560970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BFA54AB3-C245-48DA-A7AF-5C2D5901B54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43113" t="27842" r="42702" b="28278"/>
            <a:stretch/>
          </p:blipFill>
          <p:spPr>
            <a:xfrm>
              <a:off x="4048881" y="229840"/>
              <a:ext cx="3222775" cy="7048944"/>
            </a:xfrm>
            <a:prstGeom prst="rect">
              <a:avLst/>
            </a:prstGeom>
          </p:spPr>
        </p:pic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EA3EE4EF-1D9E-4C53-921C-021AB25E58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43113" t="27842" r="42702" b="28278"/>
            <a:stretch/>
          </p:blipFill>
          <p:spPr>
            <a:xfrm flipV="1">
              <a:off x="4048881" y="6741866"/>
              <a:ext cx="3222775" cy="70489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0922855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32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100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1000" fill="hold">
                                          <p:stCondLst>
                                            <p:cond delay="20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1000" fill="hold">
                                          <p:stCondLst>
                                            <p:cond delay="30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1000" fill="hold">
                                          <p:stCondLst>
                                            <p:cond delay="40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Background">
            <a:extLst>
              <a:ext uri="{FF2B5EF4-FFF2-40B4-BE49-F238E27FC236}">
                <a16:creationId xmlns:a16="http://schemas.microsoft.com/office/drawing/2014/main" id="{F791C151-A8AA-4D2C-9A6A-6EB1913DA97C}"/>
              </a:ext>
            </a:extLst>
          </p:cNvPr>
          <p:cNvSpPr/>
          <p:nvPr/>
        </p:nvSpPr>
        <p:spPr>
          <a:xfrm>
            <a:off x="-674370" y="0"/>
            <a:ext cx="13220700" cy="6858000"/>
          </a:xfrm>
          <a:prstGeom prst="rect">
            <a:avLst/>
          </a:prstGeom>
          <a:solidFill>
            <a:srgbClr val="49BB90"/>
          </a:solidFill>
          <a:ln>
            <a:solidFill>
              <a:srgbClr val="5475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33" name="Face">
            <a:extLst>
              <a:ext uri="{FF2B5EF4-FFF2-40B4-BE49-F238E27FC236}">
                <a16:creationId xmlns:a16="http://schemas.microsoft.com/office/drawing/2014/main" id="{C12951B5-A252-4EDC-848B-92FBF4D5EF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93052" y="2408428"/>
            <a:ext cx="3500247" cy="350024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13" name="eyebrow">
            <a:extLst>
              <a:ext uri="{FF2B5EF4-FFF2-40B4-BE49-F238E27FC236}">
                <a16:creationId xmlns:a16="http://schemas.microsoft.com/office/drawing/2014/main" id="{9B9C437F-C091-4931-9CCF-60384E6E174C}"/>
              </a:ext>
            </a:extLst>
          </p:cNvPr>
          <p:cNvGrpSpPr/>
          <p:nvPr/>
        </p:nvGrpSpPr>
        <p:grpSpPr>
          <a:xfrm>
            <a:off x="7588002" y="3588302"/>
            <a:ext cx="1295423" cy="215908"/>
            <a:chOff x="4940300" y="3249350"/>
            <a:chExt cx="2501726" cy="382850"/>
          </a:xfrm>
        </p:grpSpPr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1C9271D9-CE0E-4AFD-A6B1-B0CE635E37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38612" t="40175" r="40437" b="52820"/>
            <a:stretch/>
          </p:blipFill>
          <p:spPr>
            <a:xfrm>
              <a:off x="4940300" y="3263900"/>
              <a:ext cx="1101551" cy="368300"/>
            </a:xfrm>
            <a:prstGeom prst="rect">
              <a:avLst/>
            </a:prstGeom>
          </p:spPr>
        </p:pic>
        <p:pic>
          <p:nvPicPr>
            <p:cNvPr id="15" name="Graphic 22">
              <a:extLst>
                <a:ext uri="{FF2B5EF4-FFF2-40B4-BE49-F238E27FC236}">
                  <a16:creationId xmlns:a16="http://schemas.microsoft.com/office/drawing/2014/main" id="{6A822B80-A932-4391-9ED5-1B34D1DD09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38612" t="40175" r="40437" b="52820"/>
            <a:stretch/>
          </p:blipFill>
          <p:spPr>
            <a:xfrm rot="581536">
              <a:off x="6340475" y="3249350"/>
              <a:ext cx="1101551" cy="368300"/>
            </a:xfrm>
            <a:prstGeom prst="rect">
              <a:avLst/>
            </a:prstGeom>
          </p:spPr>
        </p:pic>
      </p:grpSp>
      <p:pic>
        <p:nvPicPr>
          <p:cNvPr id="8" name="Monitor">
            <a:extLst>
              <a:ext uri="{FF2B5EF4-FFF2-40B4-BE49-F238E27FC236}">
                <a16:creationId xmlns:a16="http://schemas.microsoft.com/office/drawing/2014/main" id="{B5509F49-82C0-47A5-8051-071E05C4F80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686977" y="1189087"/>
            <a:ext cx="8942841" cy="632289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6" name="Smile">
            <a:extLst>
              <a:ext uri="{FF2B5EF4-FFF2-40B4-BE49-F238E27FC236}">
                <a16:creationId xmlns:a16="http://schemas.microsoft.com/office/drawing/2014/main" id="{55D7BD2C-D32C-4221-806E-08ECE547F064}"/>
              </a:ext>
            </a:extLst>
          </p:cNvPr>
          <p:cNvSpPr/>
          <p:nvPr/>
        </p:nvSpPr>
        <p:spPr>
          <a:xfrm rot="16200000">
            <a:off x="8191661" y="4422232"/>
            <a:ext cx="215908" cy="825611"/>
          </a:xfrm>
          <a:prstGeom prst="moon">
            <a:avLst/>
          </a:prstGeom>
          <a:solidFill>
            <a:srgbClr val="1411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pic>
        <p:nvPicPr>
          <p:cNvPr id="12" name="BackFace">
            <a:extLst>
              <a:ext uri="{FF2B5EF4-FFF2-40B4-BE49-F238E27FC236}">
                <a16:creationId xmlns:a16="http://schemas.microsoft.com/office/drawing/2014/main" id="{8537B878-4C5B-4596-8FE6-18F3580A9F4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-577971" y="-644834"/>
            <a:ext cx="8165973" cy="8165973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4485150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42" presetClass="path" presetSubtype="0" repeatCount="1600" accel="50000" decel="50000" autoRev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3.7037E-7 L 0.00143 -0.02569 " pathEditMode="relative" rAng="0" ptsTypes="AA">
                                      <p:cBhvr>
                                        <p:cTn id="25" dur="3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" y="-1296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32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7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8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9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0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1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ackground">
            <a:extLst>
              <a:ext uri="{FF2B5EF4-FFF2-40B4-BE49-F238E27FC236}">
                <a16:creationId xmlns:a16="http://schemas.microsoft.com/office/drawing/2014/main" id="{0632D022-1AA8-4473-AEE4-945C7A43250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475B9"/>
          </a:solidFill>
          <a:ln>
            <a:solidFill>
              <a:srgbClr val="5475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CABDC400-FACA-406F-9557-D5BC762811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3862" y="1386112"/>
            <a:ext cx="5778747" cy="408577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64623B85-98C5-4EE9-B464-8D29A26195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13558" y="1386112"/>
            <a:ext cx="5778747" cy="408577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117B4FD0-18FB-432C-AE9A-B02F5C9118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13253" y="1386112"/>
            <a:ext cx="5778747" cy="408577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5675458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9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3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ackground">
            <a:extLst>
              <a:ext uri="{FF2B5EF4-FFF2-40B4-BE49-F238E27FC236}">
                <a16:creationId xmlns:a16="http://schemas.microsoft.com/office/drawing/2014/main" id="{433C40E2-9561-4D82-9E53-A626810A52C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9BB90"/>
          </a:solidFill>
          <a:ln>
            <a:solidFill>
              <a:srgbClr val="5475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grpSp>
        <p:nvGrpSpPr>
          <p:cNvPr id="6" name="List">
            <a:extLst>
              <a:ext uri="{FF2B5EF4-FFF2-40B4-BE49-F238E27FC236}">
                <a16:creationId xmlns:a16="http://schemas.microsoft.com/office/drawing/2014/main" id="{8D210AAF-30A4-4F2D-8B2E-DFDE184948C5}"/>
              </a:ext>
            </a:extLst>
          </p:cNvPr>
          <p:cNvGrpSpPr/>
          <p:nvPr/>
        </p:nvGrpSpPr>
        <p:grpSpPr>
          <a:xfrm rot="20386532">
            <a:off x="528218" y="448687"/>
            <a:ext cx="2640125" cy="3470958"/>
            <a:chOff x="723900" y="1968500"/>
            <a:chExt cx="3302000" cy="4025900"/>
          </a:xfrm>
        </p:grpSpPr>
        <p:grpSp>
          <p:nvGrpSpPr>
            <p:cNvPr id="7" name="ListBack">
              <a:extLst>
                <a:ext uri="{FF2B5EF4-FFF2-40B4-BE49-F238E27FC236}">
                  <a16:creationId xmlns:a16="http://schemas.microsoft.com/office/drawing/2014/main" id="{A25960D7-F114-4FF2-90C9-CEB1B2043A82}"/>
                </a:ext>
              </a:extLst>
            </p:cNvPr>
            <p:cNvGrpSpPr/>
            <p:nvPr/>
          </p:nvGrpSpPr>
          <p:grpSpPr>
            <a:xfrm>
              <a:off x="723900" y="1968500"/>
              <a:ext cx="3302000" cy="4025900"/>
              <a:chOff x="723900" y="1968500"/>
              <a:chExt cx="3302000" cy="4025900"/>
            </a:xfrm>
          </p:grpSpPr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B24A8ABD-F640-4628-8D0C-02CCC595A1F1}"/>
                  </a:ext>
                </a:extLst>
              </p:cNvPr>
              <p:cNvSpPr/>
              <p:nvPr/>
            </p:nvSpPr>
            <p:spPr>
              <a:xfrm>
                <a:off x="723900" y="1968500"/>
                <a:ext cx="3302000" cy="4025900"/>
              </a:xfrm>
              <a:prstGeom prst="roundRect">
                <a:avLst/>
              </a:prstGeom>
              <a:solidFill>
                <a:srgbClr val="FF0000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FD17C336-AC65-4676-891F-4DF3795479D3}"/>
                  </a:ext>
                </a:extLst>
              </p:cNvPr>
              <p:cNvSpPr/>
              <p:nvPr/>
            </p:nvSpPr>
            <p:spPr>
              <a:xfrm>
                <a:off x="1035050" y="2405800"/>
                <a:ext cx="2679700" cy="31513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/>
              </a:p>
            </p:txBody>
          </p:sp>
        </p:grp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2C73C73-096D-4719-BFC5-C82234FF08A3}"/>
                </a:ext>
              </a:extLst>
            </p:cNvPr>
            <p:cNvSpPr/>
            <p:nvPr/>
          </p:nvSpPr>
          <p:spPr>
            <a:xfrm>
              <a:off x="1380400" y="2879294"/>
              <a:ext cx="1997800" cy="1397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21B2DF5-F7AA-44D8-B13A-855ED1FBF2F1}"/>
                </a:ext>
              </a:extLst>
            </p:cNvPr>
            <p:cNvSpPr/>
            <p:nvPr/>
          </p:nvSpPr>
          <p:spPr>
            <a:xfrm>
              <a:off x="1380400" y="3399995"/>
              <a:ext cx="1997800" cy="1397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CCC7128-3E12-49E5-9B30-4A6F9A693415}"/>
                </a:ext>
              </a:extLst>
            </p:cNvPr>
            <p:cNvSpPr/>
            <p:nvPr/>
          </p:nvSpPr>
          <p:spPr>
            <a:xfrm>
              <a:off x="1376000" y="3920696"/>
              <a:ext cx="1997800" cy="1397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8DB9799-606D-4910-82AA-27720B4CE845}"/>
                </a:ext>
              </a:extLst>
            </p:cNvPr>
            <p:cNvSpPr/>
            <p:nvPr/>
          </p:nvSpPr>
          <p:spPr>
            <a:xfrm>
              <a:off x="1376000" y="4444998"/>
              <a:ext cx="1997800" cy="1397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9DF1BDB-80DC-4386-B986-FDC639A42F66}"/>
                </a:ext>
              </a:extLst>
            </p:cNvPr>
            <p:cNvSpPr/>
            <p:nvPr/>
          </p:nvSpPr>
          <p:spPr>
            <a:xfrm>
              <a:off x="1376000" y="4962098"/>
              <a:ext cx="1997800" cy="1397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</p:grpSp>
      <p:grpSp>
        <p:nvGrpSpPr>
          <p:cNvPr id="15" name="Face">
            <a:extLst>
              <a:ext uri="{FF2B5EF4-FFF2-40B4-BE49-F238E27FC236}">
                <a16:creationId xmlns:a16="http://schemas.microsoft.com/office/drawing/2014/main" id="{FF940AF7-0AFB-422B-AF33-7E9A3EE2FF07}"/>
              </a:ext>
            </a:extLst>
          </p:cNvPr>
          <p:cNvGrpSpPr/>
          <p:nvPr/>
        </p:nvGrpSpPr>
        <p:grpSpPr>
          <a:xfrm>
            <a:off x="2543891" y="1144789"/>
            <a:ext cx="6083300" cy="6248400"/>
            <a:chOff x="2978150" y="774700"/>
            <a:chExt cx="6083300" cy="6248400"/>
          </a:xfrm>
        </p:grpSpPr>
        <p:pic>
          <p:nvPicPr>
            <p:cNvPr id="16" name="Face_happy">
              <a:extLst>
                <a:ext uri="{FF2B5EF4-FFF2-40B4-BE49-F238E27FC236}">
                  <a16:creationId xmlns:a16="http://schemas.microsoft.com/office/drawing/2014/main" id="{B9502752-1402-4CBF-897D-436EB1C8388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978150" y="774700"/>
              <a:ext cx="6083300" cy="624840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7" name="Mouth">
              <a:extLst>
                <a:ext uri="{FF2B5EF4-FFF2-40B4-BE49-F238E27FC236}">
                  <a16:creationId xmlns:a16="http://schemas.microsoft.com/office/drawing/2014/main" id="{08F0468A-742B-4B71-83DF-8C09F459F3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38612" t="40175" r="40437" b="52820"/>
            <a:stretch/>
          </p:blipFill>
          <p:spPr>
            <a:xfrm flipV="1">
              <a:off x="5663382" y="5255698"/>
              <a:ext cx="1101551" cy="368300"/>
            </a:xfrm>
            <a:prstGeom prst="rect">
              <a:avLst/>
            </a:prstGeom>
          </p:spPr>
        </p:pic>
      </p:grpSp>
      <p:pic>
        <p:nvPicPr>
          <p:cNvPr id="19" name="hand">
            <a:extLst>
              <a:ext uri="{FF2B5EF4-FFF2-40B4-BE49-F238E27FC236}">
                <a16:creationId xmlns:a16="http://schemas.microsoft.com/office/drawing/2014/main" id="{F591DC34-B8B8-4E0B-B570-FDE02A58EA1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42383" t="10528" r="41187" b="8956"/>
          <a:stretch/>
        </p:blipFill>
        <p:spPr>
          <a:xfrm>
            <a:off x="7277100" y="4391721"/>
            <a:ext cx="1227993" cy="338829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20" name="eyebrow">
            <a:extLst>
              <a:ext uri="{FF2B5EF4-FFF2-40B4-BE49-F238E27FC236}">
                <a16:creationId xmlns:a16="http://schemas.microsoft.com/office/drawing/2014/main" id="{894083F9-C842-48B7-956B-CC932C78C970}"/>
              </a:ext>
            </a:extLst>
          </p:cNvPr>
          <p:cNvGrpSpPr/>
          <p:nvPr/>
        </p:nvGrpSpPr>
        <p:grpSpPr>
          <a:xfrm>
            <a:off x="4529035" y="3716064"/>
            <a:ext cx="2501726" cy="382850"/>
            <a:chOff x="4940300" y="3249350"/>
            <a:chExt cx="2501726" cy="382850"/>
          </a:xfrm>
        </p:grpSpPr>
        <p:pic>
          <p:nvPicPr>
            <p:cNvPr id="21" name="Graphic 20">
              <a:extLst>
                <a:ext uri="{FF2B5EF4-FFF2-40B4-BE49-F238E27FC236}">
                  <a16:creationId xmlns:a16="http://schemas.microsoft.com/office/drawing/2014/main" id="{9FD69FE1-C258-487B-92BE-6C87169142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38612" t="40175" r="40437" b="52820"/>
            <a:stretch/>
          </p:blipFill>
          <p:spPr>
            <a:xfrm>
              <a:off x="4940300" y="3263900"/>
              <a:ext cx="1101551" cy="368300"/>
            </a:xfrm>
            <a:prstGeom prst="rect">
              <a:avLst/>
            </a:prstGeom>
          </p:spPr>
        </p:pic>
        <p:pic>
          <p:nvPicPr>
            <p:cNvPr id="22" name="Graphic 22">
              <a:extLst>
                <a:ext uri="{FF2B5EF4-FFF2-40B4-BE49-F238E27FC236}">
                  <a16:creationId xmlns:a16="http://schemas.microsoft.com/office/drawing/2014/main" id="{CE9FB5B4-6D61-4721-A99C-FACDB85320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38612" t="40175" r="40437" b="52820"/>
            <a:stretch/>
          </p:blipFill>
          <p:spPr>
            <a:xfrm rot="581536">
              <a:off x="6340475" y="3249350"/>
              <a:ext cx="1101551" cy="368300"/>
            </a:xfrm>
            <a:prstGeom prst="rect">
              <a:avLst/>
            </a:prstGeom>
          </p:spPr>
        </p:pic>
      </p:grpSp>
      <p:pic>
        <p:nvPicPr>
          <p:cNvPr id="24" name="Deal">
            <a:extLst>
              <a:ext uri="{FF2B5EF4-FFF2-40B4-BE49-F238E27FC236}">
                <a16:creationId xmlns:a16="http://schemas.microsoft.com/office/drawing/2014/main" id="{341D4FCD-75DA-4F4B-BD03-7EA6C88C44E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t="21751" b="21197"/>
          <a:stretch/>
        </p:blipFill>
        <p:spPr>
          <a:xfrm>
            <a:off x="7495961" y="861059"/>
            <a:ext cx="4391722" cy="250556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452292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120000">
                                      <p:cBhvr>
                                        <p:cTn id="2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4" presetID="42" presetClass="path" presetSubtype="0" repeatCount="160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4.07407E-6 L 0.00026 -0.04098 " pathEditMode="relative" rAng="0" ptsTypes="AA">
                                      <p:cBhvr>
                                        <p:cTn id="35" dur="3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-2060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42" presetClass="pat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1.48148E-6 L 0.00026 -0.04097 " pathEditMode="relative" rAng="0" ptsTypes="AA">
                                      <p:cBhvr>
                                        <p:cTn id="37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-2060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42" presetClass="pat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1.85185E-6 L 0.00196 -0.06296 " pathEditMode="relative" rAng="0" ptsTypes="AA">
                                      <p:cBhvr>
                                        <p:cTn id="39" dur="5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1" y="-314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ky">
            <a:extLst>
              <a:ext uri="{FF2B5EF4-FFF2-40B4-BE49-F238E27FC236}">
                <a16:creationId xmlns:a16="http://schemas.microsoft.com/office/drawing/2014/main" id="{1270C2F7-D613-4AFB-8C17-C92B74BB985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6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9" name="Sea">
            <a:extLst>
              <a:ext uri="{FF2B5EF4-FFF2-40B4-BE49-F238E27FC236}">
                <a16:creationId xmlns:a16="http://schemas.microsoft.com/office/drawing/2014/main" id="{A06EA5E7-39BB-4760-B17A-5DD58D52C6A9}"/>
              </a:ext>
            </a:extLst>
          </p:cNvPr>
          <p:cNvSpPr/>
          <p:nvPr/>
        </p:nvSpPr>
        <p:spPr>
          <a:xfrm>
            <a:off x="-4819650" y="2595717"/>
            <a:ext cx="21831300" cy="7798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17" name="Ship_bottom">
            <a:extLst>
              <a:ext uri="{FF2B5EF4-FFF2-40B4-BE49-F238E27FC236}">
                <a16:creationId xmlns:a16="http://schemas.microsoft.com/office/drawing/2014/main" id="{3A4FDFB0-7614-4355-A021-140A016EA6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2213176" y="-2316984"/>
            <a:ext cx="15936299" cy="13993911"/>
          </a:xfrm>
          <a:prstGeom prst="rect">
            <a:avLst/>
          </a:prstGeom>
          <a:effectLst>
            <a:innerShdw blurRad="63500" dist="50800" dir="13500000">
              <a:prstClr val="black">
                <a:alpha val="50000"/>
              </a:prstClr>
            </a:innerShdw>
          </a:effectLst>
        </p:spPr>
      </p:pic>
      <p:pic>
        <p:nvPicPr>
          <p:cNvPr id="21" name="ship_top">
            <a:extLst>
              <a:ext uri="{FF2B5EF4-FFF2-40B4-BE49-F238E27FC236}">
                <a16:creationId xmlns:a16="http://schemas.microsoft.com/office/drawing/2014/main" id="{CDCE1F7B-0B2A-41DD-856C-CC0778F60A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89353" y="233517"/>
            <a:ext cx="7033895" cy="7798024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pic>
        <p:nvPicPr>
          <p:cNvPr id="23" name="Bars">
            <a:extLst>
              <a:ext uri="{FF2B5EF4-FFF2-40B4-BE49-F238E27FC236}">
                <a16:creationId xmlns:a16="http://schemas.microsoft.com/office/drawing/2014/main" id="{2EDDC5D5-4570-4FD6-9585-90B33C75144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t="29873" b="27502"/>
          <a:stretch/>
        </p:blipFill>
        <p:spPr>
          <a:xfrm>
            <a:off x="-1228240" y="1752600"/>
            <a:ext cx="14269083" cy="430038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Wheel">
            <a:extLst>
              <a:ext uri="{FF2B5EF4-FFF2-40B4-BE49-F238E27FC236}">
                <a16:creationId xmlns:a16="http://schemas.microsoft.com/office/drawing/2014/main" id="{ECFDBCF5-C09C-4D28-909D-F38E3676674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56470" y="0"/>
            <a:ext cx="9699665" cy="68580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3512167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path" presetSubtype="0" repeatCount="indefinite" accel="50000" decel="50000" autoRev="1" fill="hold" grpId="0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0 -7.40741E-7 L 0.06706 0.04005 C 0.08099 0.04907 0.10195 0.05394 0.12396 0.05394 C 0.14896 0.05394 0.16901 0.04907 0.18294 0.04005 L 0.25 -7.40741E-7 " pathEditMode="relative" rAng="0" ptsTypes="AAAAA">
                                      <p:cBhvr>
                                        <p:cTn id="6" dur="5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268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4" dur="2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Background">
            <a:extLst>
              <a:ext uri="{FF2B5EF4-FFF2-40B4-BE49-F238E27FC236}">
                <a16:creationId xmlns:a16="http://schemas.microsoft.com/office/drawing/2014/main" id="{21DD6AAD-4A0E-4CF4-8093-2A759BB1825E}"/>
              </a:ext>
            </a:extLst>
          </p:cNvPr>
          <p:cNvSpPr/>
          <p:nvPr/>
        </p:nvSpPr>
        <p:spPr>
          <a:xfrm>
            <a:off x="-590550" y="0"/>
            <a:ext cx="13220700" cy="6858000"/>
          </a:xfrm>
          <a:prstGeom prst="rect">
            <a:avLst/>
          </a:prstGeom>
          <a:solidFill>
            <a:srgbClr val="5475B9"/>
          </a:solidFill>
          <a:ln>
            <a:solidFill>
              <a:srgbClr val="5475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3" name="SideFace">
            <a:extLst>
              <a:ext uri="{FF2B5EF4-FFF2-40B4-BE49-F238E27FC236}">
                <a16:creationId xmlns:a16="http://schemas.microsoft.com/office/drawing/2014/main" id="{9914B53C-DEA3-44C3-9041-2CBC429F83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30304" y="-85847"/>
            <a:ext cx="6943847" cy="6943847"/>
          </a:xfrm>
          <a:prstGeom prst="rect">
            <a:avLst/>
          </a:prstGeom>
        </p:spPr>
      </p:pic>
      <p:grpSp>
        <p:nvGrpSpPr>
          <p:cNvPr id="9" name="TargetOuter">
            <a:extLst>
              <a:ext uri="{FF2B5EF4-FFF2-40B4-BE49-F238E27FC236}">
                <a16:creationId xmlns:a16="http://schemas.microsoft.com/office/drawing/2014/main" id="{D88AFA4E-3CC2-4A9D-97C1-D3B3364CE81A}"/>
              </a:ext>
            </a:extLst>
          </p:cNvPr>
          <p:cNvGrpSpPr/>
          <p:nvPr/>
        </p:nvGrpSpPr>
        <p:grpSpPr>
          <a:xfrm>
            <a:off x="5196000" y="2043860"/>
            <a:ext cx="1800000" cy="1800000"/>
            <a:chOff x="4219800" y="1629000"/>
            <a:chExt cx="3600000" cy="3600000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5CC5200-92DD-4730-91BF-B77C6E9EB33A}"/>
                </a:ext>
              </a:extLst>
            </p:cNvPr>
            <p:cNvSpPr/>
            <p:nvPr/>
          </p:nvSpPr>
          <p:spPr>
            <a:xfrm>
              <a:off x="4219800" y="1629000"/>
              <a:ext cx="3600000" cy="360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AC4CAB59-81BC-4674-9F97-06A1EA7018A3}"/>
                </a:ext>
              </a:extLst>
            </p:cNvPr>
            <p:cNvSpPr/>
            <p:nvPr/>
          </p:nvSpPr>
          <p:spPr>
            <a:xfrm>
              <a:off x="4579800" y="1989000"/>
              <a:ext cx="2880000" cy="2880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341AC9A1-5D0B-4113-9E5B-B80317BE931F}"/>
                </a:ext>
              </a:extLst>
            </p:cNvPr>
            <p:cNvSpPr/>
            <p:nvPr/>
          </p:nvSpPr>
          <p:spPr>
            <a:xfrm>
              <a:off x="4939800" y="2349000"/>
              <a:ext cx="2160000" cy="216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</p:grpSp>
      <p:sp>
        <p:nvSpPr>
          <p:cNvPr id="15" name="TargetInner">
            <a:extLst>
              <a:ext uri="{FF2B5EF4-FFF2-40B4-BE49-F238E27FC236}">
                <a16:creationId xmlns:a16="http://schemas.microsoft.com/office/drawing/2014/main" id="{E8C7CC1D-6ACB-40C4-8601-D40D802A07BC}"/>
              </a:ext>
            </a:extLst>
          </p:cNvPr>
          <p:cNvSpPr/>
          <p:nvPr/>
        </p:nvSpPr>
        <p:spPr>
          <a:xfrm>
            <a:off x="5736000" y="2583860"/>
            <a:ext cx="720000" cy="720000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grpSp>
        <p:nvGrpSpPr>
          <p:cNvPr id="27" name="ComposedLen">
            <a:extLst>
              <a:ext uri="{FF2B5EF4-FFF2-40B4-BE49-F238E27FC236}">
                <a16:creationId xmlns:a16="http://schemas.microsoft.com/office/drawing/2014/main" id="{203FD7A4-D436-4BB1-9280-004C8965E6F9}"/>
              </a:ext>
            </a:extLst>
          </p:cNvPr>
          <p:cNvGrpSpPr/>
          <p:nvPr/>
        </p:nvGrpSpPr>
        <p:grpSpPr>
          <a:xfrm rot="3287732">
            <a:off x="-1249634" y="-1241041"/>
            <a:ext cx="9699665" cy="10643156"/>
            <a:chOff x="706167" y="-1025140"/>
            <a:chExt cx="9699665" cy="10643156"/>
          </a:xfrm>
        </p:grpSpPr>
        <p:grpSp>
          <p:nvGrpSpPr>
            <p:cNvPr id="23" name="Len">
              <a:extLst>
                <a:ext uri="{FF2B5EF4-FFF2-40B4-BE49-F238E27FC236}">
                  <a16:creationId xmlns:a16="http://schemas.microsoft.com/office/drawing/2014/main" id="{D3DAE5A7-7DFF-41F2-8D4A-D9076DA52BAE}"/>
                </a:ext>
              </a:extLst>
            </p:cNvPr>
            <p:cNvGrpSpPr/>
            <p:nvPr/>
          </p:nvGrpSpPr>
          <p:grpSpPr>
            <a:xfrm>
              <a:off x="706167" y="-1025140"/>
              <a:ext cx="9699665" cy="6858000"/>
              <a:chOff x="1246167" y="0"/>
              <a:chExt cx="9699665" cy="6858000"/>
            </a:xfrm>
          </p:grpSpPr>
          <p:sp>
            <p:nvSpPr>
              <p:cNvPr id="22" name="Glass">
                <a:extLst>
                  <a:ext uri="{FF2B5EF4-FFF2-40B4-BE49-F238E27FC236}">
                    <a16:creationId xmlns:a16="http://schemas.microsoft.com/office/drawing/2014/main" id="{56F5745E-65B3-4CE1-8240-D8E441401EFC}"/>
                  </a:ext>
                </a:extLst>
              </p:cNvPr>
              <p:cNvSpPr/>
              <p:nvPr/>
            </p:nvSpPr>
            <p:spPr>
              <a:xfrm>
                <a:off x="4572000" y="933452"/>
                <a:ext cx="3048000" cy="3043236"/>
              </a:xfrm>
              <a:prstGeom prst="ellipse">
                <a:avLst/>
              </a:prstGeom>
              <a:solidFill>
                <a:schemeClr val="accent1">
                  <a:lumMod val="75000"/>
                  <a:alpha val="16863"/>
                </a:schemeClr>
              </a:solidFill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/>
              </a:p>
            </p:txBody>
          </p:sp>
          <p:pic>
            <p:nvPicPr>
              <p:cNvPr id="21" name="Len">
                <a:extLst>
                  <a:ext uri="{FF2B5EF4-FFF2-40B4-BE49-F238E27FC236}">
                    <a16:creationId xmlns:a16="http://schemas.microsoft.com/office/drawing/2014/main" id="{102E0579-E01B-4300-BD36-066B80139A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246167" y="0"/>
                <a:ext cx="9699665" cy="6858000"/>
              </a:xfrm>
              <a:prstGeom prst="rect">
                <a:avLst/>
              </a:prstGeom>
            </p:spPr>
          </p:pic>
        </p:grpSp>
        <p:grpSp>
          <p:nvGrpSpPr>
            <p:cNvPr id="24" name="Len">
              <a:extLst>
                <a:ext uri="{FF2B5EF4-FFF2-40B4-BE49-F238E27FC236}">
                  <a16:creationId xmlns:a16="http://schemas.microsoft.com/office/drawing/2014/main" id="{20EFBF70-E7DD-4617-96FC-444A14ACE01D}"/>
                </a:ext>
              </a:extLst>
            </p:cNvPr>
            <p:cNvGrpSpPr/>
            <p:nvPr/>
          </p:nvGrpSpPr>
          <p:grpSpPr>
            <a:xfrm flipV="1">
              <a:off x="706167" y="2760016"/>
              <a:ext cx="9699665" cy="6858000"/>
              <a:chOff x="1246167" y="0"/>
              <a:chExt cx="9699665" cy="6858000"/>
            </a:xfrm>
            <a:solidFill>
              <a:srgbClr val="000000">
                <a:alpha val="0"/>
              </a:srgbClr>
            </a:solidFill>
          </p:grpSpPr>
          <p:sp>
            <p:nvSpPr>
              <p:cNvPr id="25" name="Glass">
                <a:extLst>
                  <a:ext uri="{FF2B5EF4-FFF2-40B4-BE49-F238E27FC236}">
                    <a16:creationId xmlns:a16="http://schemas.microsoft.com/office/drawing/2014/main" id="{674CF111-E596-450E-991F-5C06D82F47CF}"/>
                  </a:ext>
                </a:extLst>
              </p:cNvPr>
              <p:cNvSpPr/>
              <p:nvPr/>
            </p:nvSpPr>
            <p:spPr>
              <a:xfrm>
                <a:off x="4572000" y="933452"/>
                <a:ext cx="3048000" cy="304323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/>
              </a:p>
            </p:txBody>
          </p:sp>
          <p:pic>
            <p:nvPicPr>
              <p:cNvPr id="26" name="Len">
                <a:extLst>
                  <a:ext uri="{FF2B5EF4-FFF2-40B4-BE49-F238E27FC236}">
                    <a16:creationId xmlns:a16="http://schemas.microsoft.com/office/drawing/2014/main" id="{9E1A9732-29B1-4C57-A041-7AA1B312F5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1246167" y="0"/>
                <a:ext cx="9699665" cy="68580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94119510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6" presetClass="emph" presetSubtype="0" repeatCount="indefinite" autoRev="1" fill="hold" grpId="1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Scale>
                                      <p:cBhvr>
                                        <p:cTn id="23" dur="1000" fill="hold"/>
                                        <p:tgtEl>
                                          <p:spTgt spid="1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4" presetID="8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600000">
                                      <p:cBhvr>
                                        <p:cTn id="25" dur="3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ackground">
            <a:extLst>
              <a:ext uri="{FF2B5EF4-FFF2-40B4-BE49-F238E27FC236}">
                <a16:creationId xmlns:a16="http://schemas.microsoft.com/office/drawing/2014/main" id="{F1DCBD38-499B-4233-8CC1-606F0F48A0F6}"/>
              </a:ext>
            </a:extLst>
          </p:cNvPr>
          <p:cNvSpPr/>
          <p:nvPr/>
        </p:nvSpPr>
        <p:spPr>
          <a:xfrm>
            <a:off x="-590550" y="0"/>
            <a:ext cx="13220700" cy="6858000"/>
          </a:xfrm>
          <a:prstGeom prst="rect">
            <a:avLst/>
          </a:prstGeom>
          <a:solidFill>
            <a:srgbClr val="FF9464"/>
          </a:solidFill>
          <a:ln>
            <a:solidFill>
              <a:srgbClr val="5475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7515ACE-5976-4E99-ABDC-2FB1F9C60F1B}"/>
              </a:ext>
            </a:extLst>
          </p:cNvPr>
          <p:cNvSpPr/>
          <p:nvPr/>
        </p:nvSpPr>
        <p:spPr>
          <a:xfrm>
            <a:off x="-590550" y="5148000"/>
            <a:ext cx="13220700" cy="1710000"/>
          </a:xfrm>
          <a:prstGeom prst="rect">
            <a:avLst/>
          </a:prstGeom>
          <a:solidFill>
            <a:srgbClr val="49BB90"/>
          </a:solidFill>
          <a:ln>
            <a:solidFill>
              <a:srgbClr val="49B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734A165-A7F7-4AAC-834F-030423CDECA6}"/>
              </a:ext>
            </a:extLst>
          </p:cNvPr>
          <p:cNvSpPr/>
          <p:nvPr/>
        </p:nvSpPr>
        <p:spPr>
          <a:xfrm>
            <a:off x="2910150" y="3429000"/>
            <a:ext cx="9720000" cy="1710000"/>
          </a:xfrm>
          <a:prstGeom prst="rect">
            <a:avLst/>
          </a:prstGeom>
          <a:solidFill>
            <a:srgbClr val="49BB90"/>
          </a:solidFill>
          <a:ln>
            <a:solidFill>
              <a:srgbClr val="49B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29DFAAF-76C5-425B-A27D-DCC5015F4132}"/>
              </a:ext>
            </a:extLst>
          </p:cNvPr>
          <p:cNvSpPr/>
          <p:nvPr/>
        </p:nvSpPr>
        <p:spPr>
          <a:xfrm>
            <a:off x="6150150" y="1719000"/>
            <a:ext cx="6480000" cy="1710000"/>
          </a:xfrm>
          <a:prstGeom prst="rect">
            <a:avLst/>
          </a:prstGeom>
          <a:solidFill>
            <a:srgbClr val="49BB90"/>
          </a:solidFill>
          <a:ln>
            <a:solidFill>
              <a:srgbClr val="49B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D4A58E2-7774-492B-B33E-A991E3A2283B}"/>
              </a:ext>
            </a:extLst>
          </p:cNvPr>
          <p:cNvSpPr/>
          <p:nvPr/>
        </p:nvSpPr>
        <p:spPr>
          <a:xfrm>
            <a:off x="9390150" y="0"/>
            <a:ext cx="3240000" cy="1710000"/>
          </a:xfrm>
          <a:prstGeom prst="rect">
            <a:avLst/>
          </a:prstGeom>
          <a:solidFill>
            <a:srgbClr val="49BB90"/>
          </a:solidFill>
          <a:ln>
            <a:solidFill>
              <a:srgbClr val="49BB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grpSp>
        <p:nvGrpSpPr>
          <p:cNvPr id="2" name="Face">
            <a:extLst>
              <a:ext uri="{FF2B5EF4-FFF2-40B4-BE49-F238E27FC236}">
                <a16:creationId xmlns:a16="http://schemas.microsoft.com/office/drawing/2014/main" id="{E064A422-6248-417F-B5B7-0E090AC2A134}"/>
              </a:ext>
            </a:extLst>
          </p:cNvPr>
          <p:cNvGrpSpPr/>
          <p:nvPr/>
        </p:nvGrpSpPr>
        <p:grpSpPr>
          <a:xfrm>
            <a:off x="2978150" y="774700"/>
            <a:ext cx="6083300" cy="6248400"/>
            <a:chOff x="2978150" y="774700"/>
            <a:chExt cx="6083300" cy="6248400"/>
          </a:xfrm>
        </p:grpSpPr>
        <p:pic>
          <p:nvPicPr>
            <p:cNvPr id="12" name="Face_happy">
              <a:extLst>
                <a:ext uri="{FF2B5EF4-FFF2-40B4-BE49-F238E27FC236}">
                  <a16:creationId xmlns:a16="http://schemas.microsoft.com/office/drawing/2014/main" id="{7A5E11BF-4FF9-46BE-8B31-E2D626521A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978150" y="774700"/>
              <a:ext cx="6083300" cy="624840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6" name="Mouth">
              <a:extLst>
                <a:ext uri="{FF2B5EF4-FFF2-40B4-BE49-F238E27FC236}">
                  <a16:creationId xmlns:a16="http://schemas.microsoft.com/office/drawing/2014/main" id="{2BD4F2A7-4E2C-44DA-ABE9-EDB55E60D1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38612" t="40175" r="40437" b="52820"/>
            <a:stretch/>
          </p:blipFill>
          <p:spPr>
            <a:xfrm flipV="1">
              <a:off x="5663382" y="5255698"/>
              <a:ext cx="1101551" cy="368300"/>
            </a:xfrm>
            <a:prstGeom prst="rect">
              <a:avLst/>
            </a:prstGeom>
          </p:spPr>
        </p:pic>
      </p:grpSp>
      <p:grpSp>
        <p:nvGrpSpPr>
          <p:cNvPr id="13" name="eyebrow">
            <a:extLst>
              <a:ext uri="{FF2B5EF4-FFF2-40B4-BE49-F238E27FC236}">
                <a16:creationId xmlns:a16="http://schemas.microsoft.com/office/drawing/2014/main" id="{9B9C437F-C091-4931-9CCF-60384E6E174C}"/>
              </a:ext>
            </a:extLst>
          </p:cNvPr>
          <p:cNvGrpSpPr/>
          <p:nvPr/>
        </p:nvGrpSpPr>
        <p:grpSpPr>
          <a:xfrm>
            <a:off x="4949483" y="3271449"/>
            <a:ext cx="2501726" cy="382850"/>
            <a:chOff x="4940300" y="3249350"/>
            <a:chExt cx="2501726" cy="382850"/>
          </a:xfrm>
        </p:grpSpPr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1C9271D9-CE0E-4AFD-A6B1-B0CE635E37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38612" t="40175" r="40437" b="52820"/>
            <a:stretch/>
          </p:blipFill>
          <p:spPr>
            <a:xfrm>
              <a:off x="4940300" y="3263900"/>
              <a:ext cx="1101551" cy="368300"/>
            </a:xfrm>
            <a:prstGeom prst="rect">
              <a:avLst/>
            </a:prstGeom>
          </p:spPr>
        </p:pic>
        <p:pic>
          <p:nvPicPr>
            <p:cNvPr id="15" name="Graphic 22">
              <a:extLst>
                <a:ext uri="{FF2B5EF4-FFF2-40B4-BE49-F238E27FC236}">
                  <a16:creationId xmlns:a16="http://schemas.microsoft.com/office/drawing/2014/main" id="{6A822B80-A932-4391-9ED5-1B34D1DD09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38612" t="40175" r="40437" b="52820"/>
            <a:stretch/>
          </p:blipFill>
          <p:spPr>
            <a:xfrm rot="581536">
              <a:off x="6340475" y="3249350"/>
              <a:ext cx="1101551" cy="3683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1197673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42" presetClass="path" presetSubtype="0" repeatCount="indefinite" accel="50000" decel="50000" autoRev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3.7037E-7 L 0.00143 -0.02569 " pathEditMode="relative" rAng="0" ptsTypes="AA">
                                      <p:cBhvr>
                                        <p:cTn id="3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" y="-12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1" grpId="0" animBg="1"/>
      <p:bldP spid="22" grpId="0" animBg="1"/>
      <p:bldP spid="2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ackground">
            <a:extLst>
              <a:ext uri="{FF2B5EF4-FFF2-40B4-BE49-F238E27FC236}">
                <a16:creationId xmlns:a16="http://schemas.microsoft.com/office/drawing/2014/main" id="{0632D022-1AA8-4473-AEE4-945C7A432508}"/>
              </a:ext>
            </a:extLst>
          </p:cNvPr>
          <p:cNvSpPr/>
          <p:nvPr/>
        </p:nvSpPr>
        <p:spPr>
          <a:xfrm>
            <a:off x="-590550" y="0"/>
            <a:ext cx="13220700" cy="6858000"/>
          </a:xfrm>
          <a:prstGeom prst="rect">
            <a:avLst/>
          </a:prstGeom>
          <a:solidFill>
            <a:srgbClr val="5475B9"/>
          </a:solidFill>
          <a:ln>
            <a:solidFill>
              <a:srgbClr val="5475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grpSp>
        <p:nvGrpSpPr>
          <p:cNvPr id="8" name="Hand">
            <a:extLst>
              <a:ext uri="{FF2B5EF4-FFF2-40B4-BE49-F238E27FC236}">
                <a16:creationId xmlns:a16="http://schemas.microsoft.com/office/drawing/2014/main" id="{AE6DE370-1EFF-41EC-8BBA-ECD3F67F4559}"/>
              </a:ext>
            </a:extLst>
          </p:cNvPr>
          <p:cNvGrpSpPr/>
          <p:nvPr/>
        </p:nvGrpSpPr>
        <p:grpSpPr>
          <a:xfrm>
            <a:off x="4493012" y="246743"/>
            <a:ext cx="3205976" cy="13716000"/>
            <a:chOff x="4493012" y="246743"/>
            <a:chExt cx="3205976" cy="13716000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652F2E00-8168-475E-9345-2BF0C40506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43596" t="27976" r="42516" b="30005"/>
            <a:stretch/>
          </p:blipFill>
          <p:spPr>
            <a:xfrm>
              <a:off x="4493012" y="246743"/>
              <a:ext cx="3205976" cy="6858000"/>
            </a:xfrm>
            <a:prstGeom prst="rect">
              <a:avLst/>
            </a:prstGeom>
          </p:spPr>
        </p:pic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ADCD844F-540B-446A-A59C-8ABFDC90F8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43596" t="27976" r="42516" b="30005"/>
            <a:stretch/>
          </p:blipFill>
          <p:spPr>
            <a:xfrm flipV="1">
              <a:off x="4493012" y="7104743"/>
              <a:ext cx="3205976" cy="685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9544643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32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100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1000" fill="hold">
                                          <p:stCondLst>
                                            <p:cond delay="20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1000" fill="hold">
                                          <p:stCondLst>
                                            <p:cond delay="30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1000" fill="hold">
                                          <p:stCondLst>
                                            <p:cond delay="40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ackground">
            <a:extLst>
              <a:ext uri="{FF2B5EF4-FFF2-40B4-BE49-F238E27FC236}">
                <a16:creationId xmlns:a16="http://schemas.microsoft.com/office/drawing/2014/main" id="{0632D022-1AA8-4473-AEE4-945C7A432508}"/>
              </a:ext>
            </a:extLst>
          </p:cNvPr>
          <p:cNvSpPr/>
          <p:nvPr/>
        </p:nvSpPr>
        <p:spPr>
          <a:xfrm>
            <a:off x="-590550" y="0"/>
            <a:ext cx="13220700" cy="6858000"/>
          </a:xfrm>
          <a:prstGeom prst="rect">
            <a:avLst/>
          </a:prstGeom>
          <a:solidFill>
            <a:srgbClr val="5475B9"/>
          </a:solidFill>
          <a:ln>
            <a:solidFill>
              <a:srgbClr val="5475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3C8D986-F07F-4D42-8E05-5C48EEB1AF75}"/>
              </a:ext>
            </a:extLst>
          </p:cNvPr>
          <p:cNvGrpSpPr/>
          <p:nvPr/>
        </p:nvGrpSpPr>
        <p:grpSpPr>
          <a:xfrm>
            <a:off x="4493012" y="477051"/>
            <a:ext cx="3052924" cy="13408922"/>
            <a:chOff x="4493012" y="477051"/>
            <a:chExt cx="3052924" cy="13408922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B123E392-0FB5-47CB-8595-4FC7D59C99E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44926" t="28170" r="41841" b="30729"/>
            <a:stretch/>
          </p:blipFill>
          <p:spPr>
            <a:xfrm>
              <a:off x="4493012" y="477051"/>
              <a:ext cx="3052924" cy="6704461"/>
            </a:xfrm>
            <a:prstGeom prst="rect">
              <a:avLst/>
            </a:prstGeom>
          </p:spPr>
        </p:pic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82B77158-0BC3-47A2-98B2-0AB4462674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44926" t="28170" r="41841" b="30729"/>
            <a:stretch/>
          </p:blipFill>
          <p:spPr>
            <a:xfrm flipV="1">
              <a:off x="4493012" y="7181512"/>
              <a:ext cx="3052924" cy="67044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2086125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32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100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1000" fill="hold">
                                          <p:stCondLst>
                                            <p:cond delay="20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1000" fill="hold">
                                          <p:stCondLst>
                                            <p:cond delay="30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1000" fill="hold">
                                          <p:stCondLst>
                                            <p:cond delay="40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Office">
            <a:extLst>
              <a:ext uri="{FF2B5EF4-FFF2-40B4-BE49-F238E27FC236}">
                <a16:creationId xmlns:a16="http://schemas.microsoft.com/office/drawing/2014/main" id="{8E0C000D-79A9-49EE-BD97-1DEA6B47EE13}"/>
              </a:ext>
            </a:extLst>
          </p:cNvPr>
          <p:cNvSpPr/>
          <p:nvPr/>
        </p:nvSpPr>
        <p:spPr>
          <a:xfrm rot="10800000" flipH="1">
            <a:off x="-11503742" y="-3873910"/>
            <a:ext cx="23856336" cy="15466142"/>
          </a:xfrm>
          <a:prstGeom prst="cube">
            <a:avLst/>
          </a:prstGeom>
          <a:solidFill>
            <a:srgbClr val="49BB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id="{F81FFA9F-A265-4AEA-98D5-EE2226C1263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3997" t="13415" r="33524" b="13525"/>
          <a:stretch/>
        </p:blipFill>
        <p:spPr>
          <a:xfrm>
            <a:off x="8781143" y="290459"/>
            <a:ext cx="3410857" cy="6371771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grpSp>
        <p:nvGrpSpPr>
          <p:cNvPr id="37" name="Head">
            <a:extLst>
              <a:ext uri="{FF2B5EF4-FFF2-40B4-BE49-F238E27FC236}">
                <a16:creationId xmlns:a16="http://schemas.microsoft.com/office/drawing/2014/main" id="{F6844653-E621-44DD-ABD6-F8D538E0039D}"/>
              </a:ext>
            </a:extLst>
          </p:cNvPr>
          <p:cNvGrpSpPr/>
          <p:nvPr/>
        </p:nvGrpSpPr>
        <p:grpSpPr>
          <a:xfrm>
            <a:off x="-103882" y="-295331"/>
            <a:ext cx="8408106" cy="11672917"/>
            <a:chOff x="-103882" y="-295331"/>
            <a:chExt cx="8408106" cy="11672917"/>
          </a:xfrm>
        </p:grpSpPr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A0FB8BEF-609A-4EAB-A690-F7D6E69CEAC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75348" y="928915"/>
              <a:ext cx="6662056" cy="6662056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6" name="Graphic 35">
              <a:extLst>
                <a:ext uri="{FF2B5EF4-FFF2-40B4-BE49-F238E27FC236}">
                  <a16:creationId xmlns:a16="http://schemas.microsoft.com/office/drawing/2014/main" id="{C423EB97-0F4F-4D1F-A4A3-DE4474A3EB1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-103882" y="-295331"/>
              <a:ext cx="8408106" cy="11672917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</p:grpSp>
      <p:pic>
        <p:nvPicPr>
          <p:cNvPr id="34" name="Brow">
            <a:extLst>
              <a:ext uri="{FF2B5EF4-FFF2-40B4-BE49-F238E27FC236}">
                <a16:creationId xmlns:a16="http://schemas.microsoft.com/office/drawing/2014/main" id="{F685F8E6-CA5C-470A-91C5-0557D184A4FF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40383" t="38373" r="40800" b="52361"/>
          <a:stretch/>
        </p:blipFill>
        <p:spPr>
          <a:xfrm>
            <a:off x="4640580" y="3368040"/>
            <a:ext cx="1005840" cy="49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77479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42" presetClass="path" presetSubtype="0" repeatCount="indefinite" accel="50000" decel="50000" autoRev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4.81481E-6 L 0.00027 -0.04675 " pathEditMode="relative" rAng="0" ptsTypes="AA">
                                      <p:cBhvr>
                                        <p:cTn id="15" dur="3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-233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ackground">
            <a:extLst>
              <a:ext uri="{FF2B5EF4-FFF2-40B4-BE49-F238E27FC236}">
                <a16:creationId xmlns:a16="http://schemas.microsoft.com/office/drawing/2014/main" id="{A3DE7918-D53B-47AE-9AE8-9E18C9BB2D57}"/>
              </a:ext>
            </a:extLst>
          </p:cNvPr>
          <p:cNvSpPr/>
          <p:nvPr/>
        </p:nvSpPr>
        <p:spPr>
          <a:xfrm>
            <a:off x="-590550" y="0"/>
            <a:ext cx="13220700" cy="6858000"/>
          </a:xfrm>
          <a:prstGeom prst="rect">
            <a:avLst/>
          </a:prstGeom>
          <a:solidFill>
            <a:srgbClr val="FFCA64"/>
          </a:solidFill>
          <a:ln>
            <a:solidFill>
              <a:srgbClr val="5475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" name="Thought Bubble">
            <a:extLst>
              <a:ext uri="{FF2B5EF4-FFF2-40B4-BE49-F238E27FC236}">
                <a16:creationId xmlns:a16="http://schemas.microsoft.com/office/drawing/2014/main" id="{B36EC161-B1B1-4D8F-B7AC-7D0052EC6BFF}"/>
              </a:ext>
            </a:extLst>
          </p:cNvPr>
          <p:cNvSpPr/>
          <p:nvPr/>
        </p:nvSpPr>
        <p:spPr>
          <a:xfrm>
            <a:off x="2174079" y="438418"/>
            <a:ext cx="7843839" cy="5360041"/>
          </a:xfrm>
          <a:prstGeom prst="cloudCallout">
            <a:avLst/>
          </a:prstGeom>
          <a:solidFill>
            <a:srgbClr val="5475B9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4" name="Question">
            <a:extLst>
              <a:ext uri="{FF2B5EF4-FFF2-40B4-BE49-F238E27FC236}">
                <a16:creationId xmlns:a16="http://schemas.microsoft.com/office/drawing/2014/main" id="{ECBB1324-424B-4168-9955-3950751E7C91}"/>
              </a:ext>
            </a:extLst>
          </p:cNvPr>
          <p:cNvSpPr/>
          <p:nvPr/>
        </p:nvSpPr>
        <p:spPr>
          <a:xfrm>
            <a:off x="4324878" y="305068"/>
            <a:ext cx="3542243" cy="624786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icrosoft Sans Serif" panose="020B0604020202020204" pitchFamily="34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42007934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6" presetClass="emph" presetSubtype="0" repeatCount="indefinite" grpId="0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14" dur="10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50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/>
      <p:bldP spid="4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Background">
            <a:extLst>
              <a:ext uri="{FF2B5EF4-FFF2-40B4-BE49-F238E27FC236}">
                <a16:creationId xmlns:a16="http://schemas.microsoft.com/office/drawing/2014/main" id="{945378A0-C190-44E4-A587-56B03A99EDB3}"/>
              </a:ext>
            </a:extLst>
          </p:cNvPr>
          <p:cNvSpPr/>
          <p:nvPr/>
        </p:nvSpPr>
        <p:spPr>
          <a:xfrm>
            <a:off x="-590550" y="0"/>
            <a:ext cx="13220700" cy="6858000"/>
          </a:xfrm>
          <a:prstGeom prst="rect">
            <a:avLst/>
          </a:prstGeom>
          <a:solidFill>
            <a:srgbClr val="49BB90"/>
          </a:solidFill>
          <a:ln>
            <a:solidFill>
              <a:srgbClr val="5475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33" name="Face">
            <a:extLst>
              <a:ext uri="{FF2B5EF4-FFF2-40B4-BE49-F238E27FC236}">
                <a16:creationId xmlns:a16="http://schemas.microsoft.com/office/drawing/2014/main" id="{C12951B5-A252-4EDC-848B-92FBF4D5EF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13042" y="1135599"/>
            <a:ext cx="6413516" cy="641351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34" name="Mouth">
            <a:extLst>
              <a:ext uri="{FF2B5EF4-FFF2-40B4-BE49-F238E27FC236}">
                <a16:creationId xmlns:a16="http://schemas.microsoft.com/office/drawing/2014/main" id="{D558060B-D77E-47EE-8C82-37184877A03A}"/>
              </a:ext>
            </a:extLst>
          </p:cNvPr>
          <p:cNvSpPr/>
          <p:nvPr/>
        </p:nvSpPr>
        <p:spPr>
          <a:xfrm>
            <a:off x="5769240" y="4900224"/>
            <a:ext cx="952500" cy="787400"/>
          </a:xfrm>
          <a:prstGeom prst="ellipse">
            <a:avLst/>
          </a:prstGeom>
          <a:solidFill>
            <a:srgbClr val="1411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grpSp>
        <p:nvGrpSpPr>
          <p:cNvPr id="13" name="eyebrow">
            <a:extLst>
              <a:ext uri="{FF2B5EF4-FFF2-40B4-BE49-F238E27FC236}">
                <a16:creationId xmlns:a16="http://schemas.microsoft.com/office/drawing/2014/main" id="{9B9C437F-C091-4931-9CCF-60384E6E174C}"/>
              </a:ext>
            </a:extLst>
          </p:cNvPr>
          <p:cNvGrpSpPr/>
          <p:nvPr/>
        </p:nvGrpSpPr>
        <p:grpSpPr>
          <a:xfrm>
            <a:off x="4949483" y="3271449"/>
            <a:ext cx="2501726" cy="382850"/>
            <a:chOff x="4940300" y="3249350"/>
            <a:chExt cx="2501726" cy="382850"/>
          </a:xfrm>
        </p:grpSpPr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1C9271D9-CE0E-4AFD-A6B1-B0CE635E37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38612" t="40175" r="40437" b="52820"/>
            <a:stretch/>
          </p:blipFill>
          <p:spPr>
            <a:xfrm>
              <a:off x="4940300" y="3263900"/>
              <a:ext cx="1101551" cy="368300"/>
            </a:xfrm>
            <a:prstGeom prst="rect">
              <a:avLst/>
            </a:prstGeom>
          </p:spPr>
        </p:pic>
        <p:pic>
          <p:nvPicPr>
            <p:cNvPr id="15" name="Graphic 22">
              <a:extLst>
                <a:ext uri="{FF2B5EF4-FFF2-40B4-BE49-F238E27FC236}">
                  <a16:creationId xmlns:a16="http://schemas.microsoft.com/office/drawing/2014/main" id="{6A822B80-A932-4391-9ED5-1B34D1DD09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38612" t="40175" r="40437" b="52820"/>
            <a:stretch/>
          </p:blipFill>
          <p:spPr>
            <a:xfrm rot="581536">
              <a:off x="6340475" y="3249350"/>
              <a:ext cx="1101551" cy="368300"/>
            </a:xfrm>
            <a:prstGeom prst="rect">
              <a:avLst/>
            </a:prstGeom>
          </p:spPr>
        </p:pic>
      </p:grpSp>
      <p:sp>
        <p:nvSpPr>
          <p:cNvPr id="3" name="Attributes">
            <a:extLst>
              <a:ext uri="{FF2B5EF4-FFF2-40B4-BE49-F238E27FC236}">
                <a16:creationId xmlns:a16="http://schemas.microsoft.com/office/drawing/2014/main" id="{C5D22124-575E-4578-8AA4-B9A6FBFAE72D}"/>
              </a:ext>
            </a:extLst>
          </p:cNvPr>
          <p:cNvSpPr/>
          <p:nvPr/>
        </p:nvSpPr>
        <p:spPr>
          <a:xfrm>
            <a:off x="943550" y="3141176"/>
            <a:ext cx="2121623" cy="2150445"/>
          </a:xfrm>
          <a:prstGeom prst="mathPlus">
            <a:avLst/>
          </a:prstGeom>
          <a:solidFill>
            <a:srgbClr val="FCBA3A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grpSp>
        <p:nvGrpSpPr>
          <p:cNvPr id="7" name="Rings">
            <a:extLst>
              <a:ext uri="{FF2B5EF4-FFF2-40B4-BE49-F238E27FC236}">
                <a16:creationId xmlns:a16="http://schemas.microsoft.com/office/drawing/2014/main" id="{DE020EB9-2E7F-4E41-B973-C5305A806AC1}"/>
              </a:ext>
            </a:extLst>
          </p:cNvPr>
          <p:cNvGrpSpPr/>
          <p:nvPr/>
        </p:nvGrpSpPr>
        <p:grpSpPr>
          <a:xfrm rot="1616388">
            <a:off x="2059778" y="1384336"/>
            <a:ext cx="1925428" cy="1292025"/>
            <a:chOff x="486445" y="4541810"/>
            <a:chExt cx="2349539" cy="1628322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2E201D51-5B0E-467C-BDAF-4CA135315A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l="31460" t="25057" r="32626" b="24770"/>
            <a:stretch/>
          </p:blipFill>
          <p:spPr>
            <a:xfrm>
              <a:off x="486445" y="4541810"/>
              <a:ext cx="1648499" cy="1628322"/>
            </a:xfrm>
            <a:prstGeom prst="rect">
              <a:avLst/>
            </a:prstGeom>
          </p:spPr>
        </p:pic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E63953B6-F65B-4A66-BF26-C54AF57E08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l="31460" t="25057" r="32626" b="24770"/>
            <a:stretch/>
          </p:blipFill>
          <p:spPr>
            <a:xfrm>
              <a:off x="1187485" y="4541810"/>
              <a:ext cx="1648499" cy="1628322"/>
            </a:xfrm>
            <a:prstGeom prst="rect">
              <a:avLst/>
            </a:prstGeom>
          </p:spPr>
        </p:pic>
      </p:grpSp>
      <p:pic>
        <p:nvPicPr>
          <p:cNvPr id="9" name="Cap">
            <a:extLst>
              <a:ext uri="{FF2B5EF4-FFF2-40B4-BE49-F238E27FC236}">
                <a16:creationId xmlns:a16="http://schemas.microsoft.com/office/drawing/2014/main" id="{AE30FC6A-11DD-46ED-A58D-FA5C1AE9F7A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29066" t="41032" r="30258" b="22413"/>
          <a:stretch/>
        </p:blipFill>
        <p:spPr>
          <a:xfrm>
            <a:off x="4705206" y="262946"/>
            <a:ext cx="2781587" cy="176740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20" name="List">
            <a:extLst>
              <a:ext uri="{FF2B5EF4-FFF2-40B4-BE49-F238E27FC236}">
                <a16:creationId xmlns:a16="http://schemas.microsoft.com/office/drawing/2014/main" id="{58D9D793-94CB-442C-B098-C671C3FACDE3}"/>
              </a:ext>
            </a:extLst>
          </p:cNvPr>
          <p:cNvGrpSpPr/>
          <p:nvPr/>
        </p:nvGrpSpPr>
        <p:grpSpPr>
          <a:xfrm rot="2249964">
            <a:off x="8923708" y="1171510"/>
            <a:ext cx="1176475" cy="1717675"/>
            <a:chOff x="723900" y="1968500"/>
            <a:chExt cx="3302000" cy="4025900"/>
          </a:xfrm>
        </p:grpSpPr>
        <p:grpSp>
          <p:nvGrpSpPr>
            <p:cNvPr id="24" name="ListBack">
              <a:extLst>
                <a:ext uri="{FF2B5EF4-FFF2-40B4-BE49-F238E27FC236}">
                  <a16:creationId xmlns:a16="http://schemas.microsoft.com/office/drawing/2014/main" id="{38401CBC-C10F-447F-AD17-7E29F0A2EEF9}"/>
                </a:ext>
              </a:extLst>
            </p:cNvPr>
            <p:cNvGrpSpPr/>
            <p:nvPr/>
          </p:nvGrpSpPr>
          <p:grpSpPr>
            <a:xfrm>
              <a:off x="723900" y="1968500"/>
              <a:ext cx="3302000" cy="4025900"/>
              <a:chOff x="723900" y="1968500"/>
              <a:chExt cx="3302000" cy="4025900"/>
            </a:xfrm>
          </p:grpSpPr>
          <p:sp>
            <p:nvSpPr>
              <p:cNvPr id="30" name="Rectangle: Rounded Corners 29">
                <a:extLst>
                  <a:ext uri="{FF2B5EF4-FFF2-40B4-BE49-F238E27FC236}">
                    <a16:creationId xmlns:a16="http://schemas.microsoft.com/office/drawing/2014/main" id="{32915638-4716-4633-8376-240673892EC4}"/>
                  </a:ext>
                </a:extLst>
              </p:cNvPr>
              <p:cNvSpPr/>
              <p:nvPr/>
            </p:nvSpPr>
            <p:spPr>
              <a:xfrm>
                <a:off x="723900" y="1968500"/>
                <a:ext cx="3302000" cy="4025900"/>
              </a:xfrm>
              <a:prstGeom prst="roundRect">
                <a:avLst/>
              </a:prstGeom>
              <a:solidFill>
                <a:srgbClr val="FCBA3A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/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C751F63B-7BE0-4A72-B3A7-1938257763A0}"/>
                  </a:ext>
                </a:extLst>
              </p:cNvPr>
              <p:cNvSpPr/>
              <p:nvPr/>
            </p:nvSpPr>
            <p:spPr>
              <a:xfrm>
                <a:off x="1035050" y="2405800"/>
                <a:ext cx="2679700" cy="31513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/>
              </a:p>
            </p:txBody>
          </p:sp>
        </p:grp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9A934F04-82A9-4446-BE17-2314F62E8378}"/>
                </a:ext>
              </a:extLst>
            </p:cNvPr>
            <p:cNvSpPr/>
            <p:nvPr/>
          </p:nvSpPr>
          <p:spPr>
            <a:xfrm>
              <a:off x="1380400" y="2879294"/>
              <a:ext cx="1997800" cy="139700"/>
            </a:xfrm>
            <a:prstGeom prst="rect">
              <a:avLst/>
            </a:prstGeom>
            <a:solidFill>
              <a:srgbClr val="724D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563D6ECC-2D38-44D9-A78B-667BAC72B8EC}"/>
                </a:ext>
              </a:extLst>
            </p:cNvPr>
            <p:cNvSpPr/>
            <p:nvPr/>
          </p:nvSpPr>
          <p:spPr>
            <a:xfrm>
              <a:off x="1380400" y="3399995"/>
              <a:ext cx="1997800" cy="139700"/>
            </a:xfrm>
            <a:prstGeom prst="rect">
              <a:avLst/>
            </a:prstGeom>
            <a:solidFill>
              <a:srgbClr val="724D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33BAA44C-2667-49AB-88A3-1DFB4BF3D5B5}"/>
                </a:ext>
              </a:extLst>
            </p:cNvPr>
            <p:cNvSpPr/>
            <p:nvPr/>
          </p:nvSpPr>
          <p:spPr>
            <a:xfrm>
              <a:off x="1376000" y="3920696"/>
              <a:ext cx="1997800" cy="139700"/>
            </a:xfrm>
            <a:prstGeom prst="rect">
              <a:avLst/>
            </a:prstGeom>
            <a:solidFill>
              <a:srgbClr val="724D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EA7F35CC-918B-4F0A-BEDF-9EBD40602F34}"/>
                </a:ext>
              </a:extLst>
            </p:cNvPr>
            <p:cNvSpPr/>
            <p:nvPr/>
          </p:nvSpPr>
          <p:spPr>
            <a:xfrm>
              <a:off x="1376000" y="4444998"/>
              <a:ext cx="1997800" cy="139700"/>
            </a:xfrm>
            <a:prstGeom prst="rect">
              <a:avLst/>
            </a:prstGeom>
            <a:solidFill>
              <a:srgbClr val="724D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84B80219-DCAE-4915-9229-9F3D0282F850}"/>
                </a:ext>
              </a:extLst>
            </p:cNvPr>
            <p:cNvSpPr/>
            <p:nvPr/>
          </p:nvSpPr>
          <p:spPr>
            <a:xfrm>
              <a:off x="1376000" y="4962098"/>
              <a:ext cx="1997800" cy="139700"/>
            </a:xfrm>
            <a:prstGeom prst="rect">
              <a:avLst/>
            </a:prstGeom>
            <a:solidFill>
              <a:srgbClr val="724D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</p:grpSp>
      <p:pic>
        <p:nvPicPr>
          <p:cNvPr id="11" name="Crown">
            <a:extLst>
              <a:ext uri="{FF2B5EF4-FFF2-40B4-BE49-F238E27FC236}">
                <a16:creationId xmlns:a16="http://schemas.microsoft.com/office/drawing/2014/main" id="{B350B2AD-D29C-432C-8573-F4AE1539F56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573431" y="2963734"/>
            <a:ext cx="3272556" cy="231381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4042063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50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ID="42" presetClass="path" presetSubtype="0" repeatCount="1600" accel="50000" decel="50000" autoRev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3.7037E-7 L 0.00143 -0.02569 " pathEditMode="relative" rAng="0" ptsTypes="AA">
                                      <p:cBhvr>
                                        <p:cTn id="44" dur="3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" y="-1296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6" presetClass="emph" presetSubtype="0" repeatCount="indefinite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6" dur="3000" fill="hold"/>
                                        <p:tgtEl>
                                          <p:spTgt spid="34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4" grpId="1" animBg="1"/>
      <p:bldP spid="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ackground">
            <a:extLst>
              <a:ext uri="{FF2B5EF4-FFF2-40B4-BE49-F238E27FC236}">
                <a16:creationId xmlns:a16="http://schemas.microsoft.com/office/drawing/2014/main" id="{0632D022-1AA8-4473-AEE4-945C7A432508}"/>
              </a:ext>
            </a:extLst>
          </p:cNvPr>
          <p:cNvSpPr/>
          <p:nvPr/>
        </p:nvSpPr>
        <p:spPr>
          <a:xfrm>
            <a:off x="-590550" y="0"/>
            <a:ext cx="13220700" cy="6858000"/>
          </a:xfrm>
          <a:prstGeom prst="rect">
            <a:avLst/>
          </a:prstGeom>
          <a:solidFill>
            <a:srgbClr val="5475B9"/>
          </a:solidFill>
          <a:ln>
            <a:solidFill>
              <a:srgbClr val="5475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D60A460-F61D-4423-8A37-C24FDB3E6E03}"/>
              </a:ext>
            </a:extLst>
          </p:cNvPr>
          <p:cNvGrpSpPr/>
          <p:nvPr/>
        </p:nvGrpSpPr>
        <p:grpSpPr>
          <a:xfrm>
            <a:off x="4455282" y="350749"/>
            <a:ext cx="3090654" cy="13464314"/>
            <a:chOff x="4455282" y="350749"/>
            <a:chExt cx="3090654" cy="13464314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96593F68-4D1F-4101-985A-87B2C179F9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43332" t="28599" r="43182" b="28465"/>
            <a:stretch/>
          </p:blipFill>
          <p:spPr>
            <a:xfrm>
              <a:off x="4455282" y="350749"/>
              <a:ext cx="3090654" cy="6957063"/>
            </a:xfrm>
            <a:prstGeom prst="rect">
              <a:avLst/>
            </a:prstGeom>
          </p:spPr>
        </p:pic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0B7B4B5F-BCDC-4B87-925D-87EB5963C8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43332" t="28599" r="43182" b="28465"/>
            <a:stretch/>
          </p:blipFill>
          <p:spPr>
            <a:xfrm flipV="1">
              <a:off x="4455282" y="6858000"/>
              <a:ext cx="3090654" cy="69570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1552637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32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100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1000" fill="hold">
                                          <p:stCondLst>
                                            <p:cond delay="20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1000" fill="hold">
                                          <p:stCondLst>
                                            <p:cond delay="30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1000" fill="hold">
                                          <p:stCondLst>
                                            <p:cond delay="40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1845</TotalTime>
  <Words>1</Words>
  <Application>Microsoft Office PowerPoint</Application>
  <PresentationFormat>Widescreen</PresentationFormat>
  <Paragraphs>1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Calibri Light</vt:lpstr>
      <vt:lpstr>Microsoft Sans Serif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Elio Freitas</dc:creator>
  <cp:lastModifiedBy>Elio Freitas</cp:lastModifiedBy>
  <cp:revision>115</cp:revision>
  <dcterms:created xsi:type="dcterms:W3CDTF">2020-06-26T14:06:11Z</dcterms:created>
  <dcterms:modified xsi:type="dcterms:W3CDTF">2020-07-08T21:24:56Z</dcterms:modified>
</cp:coreProperties>
</file>